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5"/>
  </p:notesMasterIdLst>
  <p:sldIdLst>
    <p:sldId id="321" r:id="rId5"/>
    <p:sldId id="330" r:id="rId6"/>
    <p:sldId id="322" r:id="rId7"/>
    <p:sldId id="312" r:id="rId8"/>
    <p:sldId id="333" r:id="rId9"/>
    <p:sldId id="331" r:id="rId10"/>
    <p:sldId id="332" r:id="rId11"/>
    <p:sldId id="334" r:id="rId12"/>
    <p:sldId id="335" r:id="rId13"/>
    <p:sldId id="356" r:id="rId14"/>
    <p:sldId id="336" r:id="rId15"/>
    <p:sldId id="337" r:id="rId16"/>
    <p:sldId id="339" r:id="rId17"/>
    <p:sldId id="346" r:id="rId18"/>
    <p:sldId id="350" r:id="rId19"/>
    <p:sldId id="345" r:id="rId20"/>
    <p:sldId id="348" r:id="rId21"/>
    <p:sldId id="349" r:id="rId22"/>
    <p:sldId id="351" r:id="rId23"/>
    <p:sldId id="340" r:id="rId24"/>
    <p:sldId id="357" r:id="rId25"/>
    <p:sldId id="343" r:id="rId26"/>
    <p:sldId id="354" r:id="rId27"/>
    <p:sldId id="355" r:id="rId28"/>
    <p:sldId id="341" r:id="rId29"/>
    <p:sldId id="352" r:id="rId30"/>
    <p:sldId id="353" r:id="rId31"/>
    <p:sldId id="344" r:id="rId32"/>
    <p:sldId id="342" r:id="rId33"/>
    <p:sldId id="273" r:id="rId34"/>
  </p:sldIdLst>
  <p:sldSz cx="12192000" cy="6858000"/>
  <p:notesSz cx="6858000" cy="9144000"/>
  <p:embeddedFontLst>
    <p:embeddedFont>
      <p:font typeface="Malgun Gothic" panose="020B0503020000020004" pitchFamily="34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7401" userDrawn="1">
          <p15:clr>
            <a:srgbClr val="A4A3A4"/>
          </p15:clr>
        </p15:guide>
        <p15:guide id="5" pos="279" userDrawn="1">
          <p15:clr>
            <a:srgbClr val="A4A3A4"/>
          </p15:clr>
        </p15:guide>
        <p15:guide id="6" orient="horz" pos="4110" userDrawn="1">
          <p15:clr>
            <a:srgbClr val="A4A3A4"/>
          </p15:clr>
        </p15:guide>
        <p15:guide id="8" orient="horz" pos="2364" userDrawn="1">
          <p15:clr>
            <a:srgbClr val="A4A3A4"/>
          </p15:clr>
        </p15:guide>
        <p15:guide id="10" orient="horz" pos="731" userDrawn="1">
          <p15:clr>
            <a:srgbClr val="A4A3A4"/>
          </p15:clr>
        </p15:guide>
        <p15:guide id="11" pos="379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0b621d30c9715ef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164"/>
    <a:srgbClr val="FF5722"/>
    <a:srgbClr val="30AEAA"/>
    <a:srgbClr val="000000"/>
    <a:srgbClr val="F2F2F2"/>
    <a:srgbClr val="E6E6E6"/>
    <a:srgbClr val="020202"/>
    <a:srgbClr val="C7E3E4"/>
    <a:srgbClr val="FFC25B"/>
    <a:srgbClr val="61A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05C71-ACB5-BC97-B429-A10042DC1C6B}" v="180" dt="2025-07-04T06:30:13.400"/>
    <p1510:client id="{1D2DED15-F6E9-DD59-BA27-5044221DA40E}" v="141" dt="2025-07-03T19:16:52.480"/>
    <p1510:client id="{33F1DC29-6BB2-02C1-004F-6BBD67F2A5AE}" v="281" dt="2025-07-04T05:45:51.338"/>
    <p1510:client id="{5FD7B51E-B62E-DECF-A295-520E91CD1175}" v="39" dt="2025-07-03T11:06:34.887"/>
    <p1510:client id="{60E9FA42-EC90-4E7E-7A29-101E687F3BEE}" v="190" dt="2025-07-04T06:30:39.053"/>
    <p1510:client id="{A2647562-0D15-CA10-0575-696767D07B1C}" v="3" dt="2025-07-04T03:27:30.177"/>
    <p1510:client id="{A70CA9FF-2591-A91E-DFBA-1A4F850007CD}" v="244" dt="2025-07-04T06:20:44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7401"/>
        <p:guide pos="279"/>
        <p:guide orient="horz" pos="4110"/>
        <p:guide orient="horz" pos="2364"/>
        <p:guide orient="horz" pos="731"/>
        <p:guide pos="3795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게스트 사용자" userId="S::urn:spo:tenantanon#a633bbdc-0cc6-4cb1-8bba-7fa0ea11b482::" providerId="AD" clId="Web-{3D5B5010-786D-C53E-2E21-54FB90936300}"/>
    <pc:docChg chg="addSld modSld">
      <pc:chgData name="게스트 사용자" userId="S::urn:spo:tenantanon#a633bbdc-0cc6-4cb1-8bba-7fa0ea11b482::" providerId="AD" clId="Web-{3D5B5010-786D-C53E-2E21-54FB90936300}" dt="2025-06-26T07:18:18.550" v="486"/>
      <pc:docMkLst>
        <pc:docMk/>
      </pc:docMkLst>
      <pc:sldChg chg="addSp delSp modSp">
        <pc:chgData name="게스트 사용자" userId="S::urn:spo:tenantanon#a633bbdc-0cc6-4cb1-8bba-7fa0ea11b482::" providerId="AD" clId="Web-{3D5B5010-786D-C53E-2E21-54FB90936300}" dt="2025-06-26T07:11:40.043" v="398"/>
        <pc:sldMkLst>
          <pc:docMk/>
          <pc:sldMk cId="3640607470" sldId="335"/>
        </pc:sldMkLst>
        <pc:picChg chg="add mod">
          <ac:chgData name="게스트 사용자" userId="S::urn:spo:tenantanon#a633bbdc-0cc6-4cb1-8bba-7fa0ea11b482::" providerId="AD" clId="Web-{3D5B5010-786D-C53E-2E21-54FB90936300}" dt="2025-06-26T07:11:38.824" v="397" actId="1076"/>
          <ac:picMkLst>
            <pc:docMk/>
            <pc:sldMk cId="3640607470" sldId="335"/>
            <ac:picMk id="8" creationId="{4474145E-CF98-6927-ADFD-8A714B853BCB}"/>
          </ac:picMkLst>
        </pc:picChg>
      </pc:sldChg>
      <pc:sldChg chg="addSp delSp modSp">
        <pc:chgData name="게스트 사용자" userId="S::urn:spo:tenantanon#a633bbdc-0cc6-4cb1-8bba-7fa0ea11b482::" providerId="AD" clId="Web-{3D5B5010-786D-C53E-2E21-54FB90936300}" dt="2025-06-26T07:18:18.550" v="486"/>
        <pc:sldMkLst>
          <pc:docMk/>
          <pc:sldMk cId="989430334" sldId="336"/>
        </pc:sldMkLst>
        <pc:spChg chg="mod">
          <ac:chgData name="게스트 사용자" userId="S::urn:spo:tenantanon#a633bbdc-0cc6-4cb1-8bba-7fa0ea11b482::" providerId="AD" clId="Web-{3D5B5010-786D-C53E-2E21-54FB90936300}" dt="2025-06-26T06:46:48.719" v="159"/>
          <ac:spMkLst>
            <pc:docMk/>
            <pc:sldMk cId="989430334" sldId="336"/>
            <ac:spMk id="2" creationId="{32A2B854-0DFE-D6FE-889A-D3219C069F32}"/>
          </ac:spMkLst>
        </pc:spChg>
        <pc:spChg chg="mod">
          <ac:chgData name="게스트 사용자" userId="S::urn:spo:tenantanon#a633bbdc-0cc6-4cb1-8bba-7fa0ea11b482::" providerId="AD" clId="Web-{3D5B5010-786D-C53E-2E21-54FB90936300}" dt="2025-06-26T06:46:48.719" v="160"/>
          <ac:spMkLst>
            <pc:docMk/>
            <pc:sldMk cId="989430334" sldId="336"/>
            <ac:spMk id="4" creationId="{15DB2CB8-2AC2-3A7C-2D2B-D367C91651F4}"/>
          </ac:spMkLst>
        </pc:spChg>
        <pc:spChg chg="mod">
          <ac:chgData name="게스트 사용자" userId="S::urn:spo:tenantanon#a633bbdc-0cc6-4cb1-8bba-7fa0ea11b482::" providerId="AD" clId="Web-{3D5B5010-786D-C53E-2E21-54FB90936300}" dt="2025-06-26T06:49:35.581" v="183" actId="20577"/>
          <ac:spMkLst>
            <pc:docMk/>
            <pc:sldMk cId="989430334" sldId="336"/>
            <ac:spMk id="6" creationId="{D8593E44-3A27-0625-D45F-48BE1188C212}"/>
          </ac:spMkLst>
        </pc:spChg>
        <pc:spChg chg="mod">
          <ac:chgData name="게스트 사용자" userId="S::urn:spo:tenantanon#a633bbdc-0cc6-4cb1-8bba-7fa0ea11b482::" providerId="AD" clId="Web-{3D5B5010-786D-C53E-2E21-54FB90936300}" dt="2025-06-26T06:46:48.719" v="162"/>
          <ac:spMkLst>
            <pc:docMk/>
            <pc:sldMk cId="989430334" sldId="336"/>
            <ac:spMk id="11" creationId="{3C49C3E5-DFC1-A6C7-F353-A8637FA95558}"/>
          </ac:spMkLst>
        </pc:spChg>
        <pc:spChg chg="mod">
          <ac:chgData name="게스트 사용자" userId="S::urn:spo:tenantanon#a633bbdc-0cc6-4cb1-8bba-7fa0ea11b482::" providerId="AD" clId="Web-{3D5B5010-786D-C53E-2E21-54FB90936300}" dt="2025-06-26T06:46:48.719" v="163"/>
          <ac:spMkLst>
            <pc:docMk/>
            <pc:sldMk cId="989430334" sldId="336"/>
            <ac:spMk id="12" creationId="{37BCD5AD-E575-872E-C7D3-9EB60CBDCC57}"/>
          </ac:spMkLst>
        </pc:spChg>
        <pc:spChg chg="mod ord">
          <ac:chgData name="게스트 사용자" userId="S::urn:spo:tenantanon#a633bbdc-0cc6-4cb1-8bba-7fa0ea11b482::" providerId="AD" clId="Web-{3D5B5010-786D-C53E-2E21-54FB90936300}" dt="2025-06-26T06:58:39.060" v="355" actId="1076"/>
          <ac:spMkLst>
            <pc:docMk/>
            <pc:sldMk cId="989430334" sldId="336"/>
            <ac:spMk id="17" creationId="{74798543-5369-A500-4843-EF7FB70E5048}"/>
          </ac:spMkLst>
        </pc:spChg>
        <pc:spChg chg="add mod topLvl">
          <ac:chgData name="게스트 사용자" userId="S::urn:spo:tenantanon#a633bbdc-0cc6-4cb1-8bba-7fa0ea11b482::" providerId="AD" clId="Web-{3D5B5010-786D-C53E-2E21-54FB90936300}" dt="2025-06-26T06:50:50.957" v="200"/>
          <ac:spMkLst>
            <pc:docMk/>
            <pc:sldMk cId="989430334" sldId="336"/>
            <ac:spMk id="18" creationId="{21455308-6C89-3DAE-BB0B-09F2D6185EED}"/>
          </ac:spMkLst>
        </pc:spChg>
        <pc:spChg chg="add mod">
          <ac:chgData name="게스트 사용자" userId="S::urn:spo:tenantanon#a633bbdc-0cc6-4cb1-8bba-7fa0ea11b482::" providerId="AD" clId="Web-{3D5B5010-786D-C53E-2E21-54FB90936300}" dt="2025-06-26T06:52:28.100" v="247" actId="20577"/>
          <ac:spMkLst>
            <pc:docMk/>
            <pc:sldMk cId="989430334" sldId="336"/>
            <ac:spMk id="21" creationId="{E222A747-3DAA-5D85-B87E-6D0557C56B2E}"/>
          </ac:spMkLst>
        </pc:spChg>
        <pc:spChg chg="mod ord">
          <ac:chgData name="게스트 사용자" userId="S::urn:spo:tenantanon#a633bbdc-0cc6-4cb1-8bba-7fa0ea11b482::" providerId="AD" clId="Web-{3D5B5010-786D-C53E-2E21-54FB90936300}" dt="2025-06-26T06:58:41.341" v="356" actId="1076"/>
          <ac:spMkLst>
            <pc:docMk/>
            <pc:sldMk cId="989430334" sldId="336"/>
            <ac:spMk id="22" creationId="{C884CD00-196A-7E79-7C79-0B110A4C34D1}"/>
          </ac:spMkLst>
        </pc:spChg>
        <pc:spChg chg="add mod">
          <ac:chgData name="게스트 사용자" userId="S::urn:spo:tenantanon#a633bbdc-0cc6-4cb1-8bba-7fa0ea11b482::" providerId="AD" clId="Web-{3D5B5010-786D-C53E-2E21-54FB90936300}" dt="2025-06-26T06:54:38.508" v="290" actId="1076"/>
          <ac:spMkLst>
            <pc:docMk/>
            <pc:sldMk cId="989430334" sldId="336"/>
            <ac:spMk id="23" creationId="{B6B3EF57-B633-8E9D-54EC-98B89BEDC264}"/>
          </ac:spMkLst>
        </pc:spChg>
        <pc:spChg chg="mod">
          <ac:chgData name="게스트 사용자" userId="S::urn:spo:tenantanon#a633bbdc-0cc6-4cb1-8bba-7fa0ea11b482::" providerId="AD" clId="Web-{3D5B5010-786D-C53E-2E21-54FB90936300}" dt="2025-06-26T06:36:52.004" v="56" actId="1076"/>
          <ac:spMkLst>
            <pc:docMk/>
            <pc:sldMk cId="989430334" sldId="336"/>
            <ac:spMk id="27" creationId="{6BB12242-76DA-1D07-7BB9-0A1DF9446276}"/>
          </ac:spMkLst>
        </pc:spChg>
        <pc:spChg chg="mod">
          <ac:chgData name="게스트 사용자" userId="S::urn:spo:tenantanon#a633bbdc-0cc6-4cb1-8bba-7fa0ea11b482::" providerId="AD" clId="Web-{3D5B5010-786D-C53E-2E21-54FB90936300}" dt="2025-06-26T06:46:48.719" v="164"/>
          <ac:spMkLst>
            <pc:docMk/>
            <pc:sldMk cId="989430334" sldId="336"/>
            <ac:spMk id="33" creationId="{60702C6F-7E64-8E30-6101-6B4FB5FAB1B3}"/>
          </ac:spMkLst>
        </pc:spChg>
        <pc:spChg chg="mod">
          <ac:chgData name="게스트 사용자" userId="S::urn:spo:tenantanon#a633bbdc-0cc6-4cb1-8bba-7fa0ea11b482::" providerId="AD" clId="Web-{3D5B5010-786D-C53E-2E21-54FB90936300}" dt="2025-06-26T06:46:48.719" v="165"/>
          <ac:spMkLst>
            <pc:docMk/>
            <pc:sldMk cId="989430334" sldId="336"/>
            <ac:spMk id="34" creationId="{8E4E92E3-2663-AA7C-88A8-3F42319A02DC}"/>
          </ac:spMkLst>
        </pc:spChg>
        <pc:spChg chg="mod">
          <ac:chgData name="게스트 사용자" userId="S::urn:spo:tenantanon#a633bbdc-0cc6-4cb1-8bba-7fa0ea11b482::" providerId="AD" clId="Web-{3D5B5010-786D-C53E-2E21-54FB90936300}" dt="2025-06-26T06:46:48.719" v="166"/>
          <ac:spMkLst>
            <pc:docMk/>
            <pc:sldMk cId="989430334" sldId="336"/>
            <ac:spMk id="36" creationId="{003226A8-C349-6234-F4A2-EF3F749B03C1}"/>
          </ac:spMkLst>
        </pc:spChg>
        <pc:spChg chg="mod">
          <ac:chgData name="게스트 사용자" userId="S::urn:spo:tenantanon#a633bbdc-0cc6-4cb1-8bba-7fa0ea11b482::" providerId="AD" clId="Web-{3D5B5010-786D-C53E-2E21-54FB90936300}" dt="2025-06-26T06:46:48.828" v="167"/>
          <ac:spMkLst>
            <pc:docMk/>
            <pc:sldMk cId="989430334" sldId="336"/>
            <ac:spMk id="37" creationId="{87089D43-18DF-2114-50A2-CBE2F3CBE236}"/>
          </ac:spMkLst>
        </pc:spChg>
        <pc:spChg chg="mod">
          <ac:chgData name="게스트 사용자" userId="S::urn:spo:tenantanon#a633bbdc-0cc6-4cb1-8bba-7fa0ea11b482::" providerId="AD" clId="Web-{3D5B5010-786D-C53E-2E21-54FB90936300}" dt="2025-06-26T07:16:55.095" v="471" actId="1076"/>
          <ac:spMkLst>
            <pc:docMk/>
            <pc:sldMk cId="989430334" sldId="336"/>
            <ac:spMk id="41" creationId="{9997BA23-FA68-F036-54E9-34657DEC3FCB}"/>
          </ac:spMkLst>
        </pc:spChg>
        <pc:spChg chg="add mod topLvl">
          <ac:chgData name="게스트 사용자" userId="S::urn:spo:tenantanon#a633bbdc-0cc6-4cb1-8bba-7fa0ea11b482::" providerId="AD" clId="Web-{3D5B5010-786D-C53E-2E21-54FB90936300}" dt="2025-06-26T06:54:38.462" v="289" actId="1076"/>
          <ac:spMkLst>
            <pc:docMk/>
            <pc:sldMk cId="989430334" sldId="336"/>
            <ac:spMk id="49" creationId="{9B427E8E-E7DE-7BC9-5FE1-E0B9E3C90309}"/>
          </ac:spMkLst>
        </pc:spChg>
        <pc:spChg chg="add mod topLvl">
          <ac:chgData name="게스트 사용자" userId="S::urn:spo:tenantanon#a633bbdc-0cc6-4cb1-8bba-7fa0ea11b482::" providerId="AD" clId="Web-{3D5B5010-786D-C53E-2E21-54FB90936300}" dt="2025-06-26T06:54:45.977" v="293" actId="1076"/>
          <ac:spMkLst>
            <pc:docMk/>
            <pc:sldMk cId="989430334" sldId="336"/>
            <ac:spMk id="50" creationId="{6195B6A0-F753-4512-8454-DE426789FE51}"/>
          </ac:spMkLst>
        </pc:spChg>
        <pc:spChg chg="mod ord">
          <ac:chgData name="게스트 사용자" userId="S::urn:spo:tenantanon#a633bbdc-0cc6-4cb1-8bba-7fa0ea11b482::" providerId="AD" clId="Web-{3D5B5010-786D-C53E-2E21-54FB90936300}" dt="2025-06-26T06:57:34.996" v="338" actId="1076"/>
          <ac:spMkLst>
            <pc:docMk/>
            <pc:sldMk cId="989430334" sldId="336"/>
            <ac:spMk id="52" creationId="{10327F3F-EE70-8B4C-56DC-BD8987B00228}"/>
          </ac:spMkLst>
        </pc:spChg>
        <pc:spChg chg="mod ord">
          <ac:chgData name="게스트 사용자" userId="S::urn:spo:tenantanon#a633bbdc-0cc6-4cb1-8bba-7fa0ea11b482::" providerId="AD" clId="Web-{3D5B5010-786D-C53E-2E21-54FB90936300}" dt="2025-06-26T06:59:31.404" v="369"/>
          <ac:spMkLst>
            <pc:docMk/>
            <pc:sldMk cId="989430334" sldId="336"/>
            <ac:spMk id="53" creationId="{78931BCA-ECC2-D0CC-2313-FF3B9363E703}"/>
          </ac:spMkLst>
        </pc:spChg>
        <pc:spChg chg="add mod">
          <ac:chgData name="게스트 사용자" userId="S::urn:spo:tenantanon#a633bbdc-0cc6-4cb1-8bba-7fa0ea11b482::" providerId="AD" clId="Web-{3D5B5010-786D-C53E-2E21-54FB90936300}" dt="2025-06-26T07:15:43.610" v="463" actId="1076"/>
          <ac:spMkLst>
            <pc:docMk/>
            <pc:sldMk cId="989430334" sldId="336"/>
            <ac:spMk id="55" creationId="{2B6F4667-53EA-EE66-0902-C552314D62B3}"/>
          </ac:spMkLst>
        </pc:spChg>
        <pc:spChg chg="add mod">
          <ac:chgData name="게스트 사용자" userId="S::urn:spo:tenantanon#a633bbdc-0cc6-4cb1-8bba-7fa0ea11b482::" providerId="AD" clId="Web-{3D5B5010-786D-C53E-2E21-54FB90936300}" dt="2025-06-26T07:13:06.904" v="419" actId="1076"/>
          <ac:spMkLst>
            <pc:docMk/>
            <pc:sldMk cId="989430334" sldId="336"/>
            <ac:spMk id="56" creationId="{9E554DEE-B572-8254-0041-80E3A43F3F39}"/>
          </ac:spMkLst>
        </pc:spChg>
        <pc:spChg chg="mod ord">
          <ac:chgData name="게스트 사용자" userId="S::urn:spo:tenantanon#a633bbdc-0cc6-4cb1-8bba-7fa0ea11b482::" providerId="AD" clId="Web-{3D5B5010-786D-C53E-2E21-54FB90936300}" dt="2025-06-26T06:59:14.404" v="364" actId="1076"/>
          <ac:spMkLst>
            <pc:docMk/>
            <pc:sldMk cId="989430334" sldId="336"/>
            <ac:spMk id="58" creationId="{1DD14A7A-3F2D-6E66-7D57-AEB961A7D8A7}"/>
          </ac:spMkLst>
        </pc:spChg>
        <pc:spChg chg="add mod">
          <ac:chgData name="게스트 사용자" userId="S::urn:spo:tenantanon#a633bbdc-0cc6-4cb1-8bba-7fa0ea11b482::" providerId="AD" clId="Web-{3D5B5010-786D-C53E-2E21-54FB90936300}" dt="2025-06-26T06:53:21.616" v="278" actId="1076"/>
          <ac:spMkLst>
            <pc:docMk/>
            <pc:sldMk cId="989430334" sldId="336"/>
            <ac:spMk id="59" creationId="{896DCEEE-B225-B309-8C86-7991E76CE0FA}"/>
          </ac:spMkLst>
        </pc:spChg>
        <pc:spChg chg="mod">
          <ac:chgData name="게스트 사용자" userId="S::urn:spo:tenantanon#a633bbdc-0cc6-4cb1-8bba-7fa0ea11b482::" providerId="AD" clId="Web-{3D5B5010-786D-C53E-2E21-54FB90936300}" dt="2025-06-26T06:56:57.745" v="331" actId="1076"/>
          <ac:spMkLst>
            <pc:docMk/>
            <pc:sldMk cId="989430334" sldId="336"/>
            <ac:spMk id="62" creationId="{EA47DE8F-C79F-3C90-EFB6-0D011A7FE133}"/>
          </ac:spMkLst>
        </pc:spChg>
        <pc:spChg chg="mod">
          <ac:chgData name="게스트 사용자" userId="S::urn:spo:tenantanon#a633bbdc-0cc6-4cb1-8bba-7fa0ea11b482::" providerId="AD" clId="Web-{3D5B5010-786D-C53E-2E21-54FB90936300}" dt="2025-06-26T06:54:22.352" v="285" actId="1076"/>
          <ac:spMkLst>
            <pc:docMk/>
            <pc:sldMk cId="989430334" sldId="336"/>
            <ac:spMk id="64" creationId="{30B13BA0-594E-E63B-2948-2C6BC06CCB72}"/>
          </ac:spMkLst>
        </pc:spChg>
        <pc:spChg chg="add mod">
          <ac:chgData name="게스트 사용자" userId="S::urn:spo:tenantanon#a633bbdc-0cc6-4cb1-8bba-7fa0ea11b482::" providerId="AD" clId="Web-{3D5B5010-786D-C53E-2E21-54FB90936300}" dt="2025-06-26T06:58:53.622" v="362" actId="20577"/>
          <ac:spMkLst>
            <pc:docMk/>
            <pc:sldMk cId="989430334" sldId="336"/>
            <ac:spMk id="79" creationId="{FCA96602-D91C-6749-5609-4EF3D8B4AF76}"/>
          </ac:spMkLst>
        </pc:spChg>
        <pc:spChg chg="mod">
          <ac:chgData name="게스트 사용자" userId="S::urn:spo:tenantanon#a633bbdc-0cc6-4cb1-8bba-7fa0ea11b482::" providerId="AD" clId="Web-{3D5B5010-786D-C53E-2E21-54FB90936300}" dt="2025-06-26T07:17:52.628" v="482" actId="1076"/>
          <ac:spMkLst>
            <pc:docMk/>
            <pc:sldMk cId="989430334" sldId="336"/>
            <ac:spMk id="103" creationId="{094A924C-8636-4FDD-BF0B-9A1F18DB798B}"/>
          </ac:spMkLst>
        </pc:spChg>
        <pc:spChg chg="mod">
          <ac:chgData name="게스트 사용자" userId="S::urn:spo:tenantanon#a633bbdc-0cc6-4cb1-8bba-7fa0ea11b482::" providerId="AD" clId="Web-{3D5B5010-786D-C53E-2E21-54FB90936300}" dt="2025-06-26T07:18:07.472" v="483" actId="20577"/>
          <ac:spMkLst>
            <pc:docMk/>
            <pc:sldMk cId="989430334" sldId="336"/>
            <ac:spMk id="104" creationId="{E9D51720-560D-631A-0F9D-649DCF2CAEC7}"/>
          </ac:spMkLst>
        </pc:spChg>
        <pc:spChg chg="mod">
          <ac:chgData name="게스트 사용자" userId="S::urn:spo:tenantanon#a633bbdc-0cc6-4cb1-8bba-7fa0ea11b482::" providerId="AD" clId="Web-{3D5B5010-786D-C53E-2E21-54FB90936300}" dt="2025-06-26T07:16:34.376" v="468" actId="688"/>
          <ac:spMkLst>
            <pc:docMk/>
            <pc:sldMk cId="989430334" sldId="336"/>
            <ac:spMk id="105" creationId="{B48E83AE-B06C-423B-EEB3-10F67BAE43EB}"/>
          </ac:spMkLst>
        </pc:spChg>
        <pc:spChg chg="add mod">
          <ac:chgData name="게스트 사용자" userId="S::urn:spo:tenantanon#a633bbdc-0cc6-4cb1-8bba-7fa0ea11b482::" providerId="AD" clId="Web-{3D5B5010-786D-C53E-2E21-54FB90936300}" dt="2025-06-26T07:17:14.455" v="479" actId="1076"/>
          <ac:spMkLst>
            <pc:docMk/>
            <pc:sldMk cId="989430334" sldId="336"/>
            <ac:spMk id="109" creationId="{902C1D7D-1E01-3927-3E77-4BB2DFADB310}"/>
          </ac:spMkLst>
        </pc:spChg>
        <pc:grpChg chg="mod">
          <ac:chgData name="게스트 사용자" userId="S::urn:spo:tenantanon#a633bbdc-0cc6-4cb1-8bba-7fa0ea11b482::" providerId="AD" clId="Web-{3D5B5010-786D-C53E-2E21-54FB90936300}" dt="2025-06-26T06:46:19.171" v="153" actId="1076"/>
          <ac:grpSpMkLst>
            <pc:docMk/>
            <pc:sldMk cId="989430334" sldId="336"/>
            <ac:grpSpMk id="3" creationId="{B1057E60-A762-DE67-A73E-882E8DAFEC09}"/>
          </ac:grpSpMkLst>
        </pc:grpChg>
        <pc:grpChg chg="mod">
          <ac:chgData name="게스트 사용자" userId="S::urn:spo:tenantanon#a633bbdc-0cc6-4cb1-8bba-7fa0ea11b482::" providerId="AD" clId="Web-{3D5B5010-786D-C53E-2E21-54FB90936300}" dt="2025-06-26T06:46:33.203" v="158" actId="1076"/>
          <ac:grpSpMkLst>
            <pc:docMk/>
            <pc:sldMk cId="989430334" sldId="336"/>
            <ac:grpSpMk id="7" creationId="{F5E97543-6D53-FF73-710B-690F45EDF144}"/>
          </ac:grpSpMkLst>
        </pc:grpChg>
        <pc:grpChg chg="add mod">
          <ac:chgData name="게스트 사용자" userId="S::urn:spo:tenantanon#a633bbdc-0cc6-4cb1-8bba-7fa0ea11b482::" providerId="AD" clId="Web-{3D5B5010-786D-C53E-2E21-54FB90936300}" dt="2025-06-26T06:45:34.202" v="134" actId="14100"/>
          <ac:grpSpMkLst>
            <pc:docMk/>
            <pc:sldMk cId="989430334" sldId="336"/>
            <ac:grpSpMk id="26" creationId="{4466805F-F094-BD1D-80EF-9644104D5911}"/>
          </ac:grpSpMkLst>
        </pc:grpChg>
        <pc:grpChg chg="add mod">
          <ac:chgData name="게스트 사용자" userId="S::urn:spo:tenantanon#a633bbdc-0cc6-4cb1-8bba-7fa0ea11b482::" providerId="AD" clId="Web-{3D5B5010-786D-C53E-2E21-54FB90936300}" dt="2025-06-26T06:45:44.796" v="138" actId="14100"/>
          <ac:grpSpMkLst>
            <pc:docMk/>
            <pc:sldMk cId="989430334" sldId="336"/>
            <ac:grpSpMk id="32" creationId="{E971C594-806B-38E6-8388-18CA6EDAFDCD}"/>
          </ac:grpSpMkLst>
        </pc:grpChg>
        <pc:grpChg chg="add mod">
          <ac:chgData name="게스트 사용자" userId="S::urn:spo:tenantanon#a633bbdc-0cc6-4cb1-8bba-7fa0ea11b482::" providerId="AD" clId="Web-{3D5B5010-786D-C53E-2E21-54FB90936300}" dt="2025-06-26T06:46:02.515" v="151" actId="1076"/>
          <ac:grpSpMkLst>
            <pc:docMk/>
            <pc:sldMk cId="989430334" sldId="336"/>
            <ac:grpSpMk id="35" creationId="{06B481B1-4D0F-BC5D-DFC4-B3F1A4138A80}"/>
          </ac:grpSpMkLst>
        </pc:grpChg>
        <pc:grpChg chg="add mod">
          <ac:chgData name="게스트 사용자" userId="S::urn:spo:tenantanon#a633bbdc-0cc6-4cb1-8bba-7fa0ea11b482::" providerId="AD" clId="Web-{3D5B5010-786D-C53E-2E21-54FB90936300}" dt="2025-06-26T06:54:52.681" v="294" actId="1076"/>
          <ac:grpSpMkLst>
            <pc:docMk/>
            <pc:sldMk cId="989430334" sldId="336"/>
            <ac:grpSpMk id="54" creationId="{2CEA8E53-D1D9-E942-289B-983D1C80DE75}"/>
          </ac:grpSpMkLst>
        </pc:grpChg>
        <pc:grpChg chg="add">
          <ac:chgData name="게스트 사용자" userId="S::urn:spo:tenantanon#a633bbdc-0cc6-4cb1-8bba-7fa0ea11b482::" providerId="AD" clId="Web-{3D5B5010-786D-C53E-2E21-54FB90936300}" dt="2025-06-26T06:54:28.055" v="286"/>
          <ac:grpSpMkLst>
            <pc:docMk/>
            <pc:sldMk cId="989430334" sldId="336"/>
            <ac:grpSpMk id="66" creationId="{D6BE35A3-296A-AA8C-576B-10D9D5F25FFC}"/>
          </ac:grpSpMkLst>
        </pc:grpChg>
        <pc:picChg chg="add mod">
          <ac:chgData name="게스트 사용자" userId="S::urn:spo:tenantanon#a633bbdc-0cc6-4cb1-8bba-7fa0ea11b482::" providerId="AD" clId="Web-{3D5B5010-786D-C53E-2E21-54FB90936300}" dt="2025-06-26T07:15:31.313" v="459" actId="1076"/>
          <ac:picMkLst>
            <pc:docMk/>
            <pc:sldMk cId="989430334" sldId="336"/>
            <ac:picMk id="89" creationId="{81E6877C-FE71-1651-FA09-7066E02277CE}"/>
          </ac:picMkLst>
        </pc:picChg>
        <pc:picChg chg="add mod">
          <ac:chgData name="게스트 사용자" userId="S::urn:spo:tenantanon#a633bbdc-0cc6-4cb1-8bba-7fa0ea11b482::" providerId="AD" clId="Web-{3D5B5010-786D-C53E-2E21-54FB90936300}" dt="2025-06-26T07:14:23.671" v="451" actId="1076"/>
          <ac:picMkLst>
            <pc:docMk/>
            <pc:sldMk cId="989430334" sldId="336"/>
            <ac:picMk id="90" creationId="{4AC4F510-3FA6-C53F-43D5-59E6FBC9D3CF}"/>
          </ac:picMkLst>
        </pc:picChg>
        <pc:picChg chg="add mod">
          <ac:chgData name="게스트 사용자" userId="S::urn:spo:tenantanon#a633bbdc-0cc6-4cb1-8bba-7fa0ea11b482::" providerId="AD" clId="Web-{3D5B5010-786D-C53E-2E21-54FB90936300}" dt="2025-06-26T07:14:11.717" v="445" actId="1076"/>
          <ac:picMkLst>
            <pc:docMk/>
            <pc:sldMk cId="989430334" sldId="336"/>
            <ac:picMk id="91" creationId="{FCAC1D48-945F-56EA-7A70-31669B6671BA}"/>
          </ac:picMkLst>
        </pc:picChg>
        <pc:picChg chg="add mod">
          <ac:chgData name="게스트 사용자" userId="S::urn:spo:tenantanon#a633bbdc-0cc6-4cb1-8bba-7fa0ea11b482::" providerId="AD" clId="Web-{3D5B5010-786D-C53E-2E21-54FB90936300}" dt="2025-06-26T07:14:16.296" v="447" actId="1076"/>
          <ac:picMkLst>
            <pc:docMk/>
            <pc:sldMk cId="989430334" sldId="336"/>
            <ac:picMk id="92" creationId="{AAA28B3B-CD90-897C-DBAB-364947D64C8F}"/>
          </ac:picMkLst>
        </pc:picChg>
        <pc:picChg chg="add mod">
          <ac:chgData name="게스트 사용자" userId="S::urn:spo:tenantanon#a633bbdc-0cc6-4cb1-8bba-7fa0ea11b482::" providerId="AD" clId="Web-{3D5B5010-786D-C53E-2E21-54FB90936300}" dt="2025-06-26T07:14:19.624" v="449" actId="1076"/>
          <ac:picMkLst>
            <pc:docMk/>
            <pc:sldMk cId="989430334" sldId="336"/>
            <ac:picMk id="93" creationId="{CE732FD1-43CE-B1CE-98C7-C42123E41CEC}"/>
          </ac:picMkLst>
        </pc:picChg>
        <pc:picChg chg="add mod">
          <ac:chgData name="게스트 사용자" userId="S::urn:spo:tenantanon#a633bbdc-0cc6-4cb1-8bba-7fa0ea11b482::" providerId="AD" clId="Web-{3D5B5010-786D-C53E-2E21-54FB90936300}" dt="2025-06-26T07:15:25.125" v="455" actId="1076"/>
          <ac:picMkLst>
            <pc:docMk/>
            <pc:sldMk cId="989430334" sldId="336"/>
            <ac:picMk id="94" creationId="{09CAD68B-D3A3-1FA9-C54A-219B11CC20AF}"/>
          </ac:picMkLst>
        </pc:picChg>
        <pc:picChg chg="add mod">
          <ac:chgData name="게스트 사용자" userId="S::urn:spo:tenantanon#a633bbdc-0cc6-4cb1-8bba-7fa0ea11b482::" providerId="AD" clId="Web-{3D5B5010-786D-C53E-2E21-54FB90936300}" dt="2025-06-26T07:15:39.094" v="462" actId="1076"/>
          <ac:picMkLst>
            <pc:docMk/>
            <pc:sldMk cId="989430334" sldId="336"/>
            <ac:picMk id="97" creationId="{6B99C85E-6DEF-C06D-DEDD-FE3AC1BEC7A3}"/>
          </ac:picMkLst>
        </pc:picChg>
        <pc:picChg chg="add mod">
          <ac:chgData name="게스트 사용자" userId="S::urn:spo:tenantanon#a633bbdc-0cc6-4cb1-8bba-7fa0ea11b482::" providerId="AD" clId="Web-{3D5B5010-786D-C53E-2E21-54FB90936300}" dt="2025-06-26T07:15:51.454" v="465" actId="1076"/>
          <ac:picMkLst>
            <pc:docMk/>
            <pc:sldMk cId="989430334" sldId="336"/>
            <ac:picMk id="99" creationId="{5C92AA9D-F2EF-DE15-C455-957AE9EA9316}"/>
          </ac:picMkLst>
        </pc:picChg>
        <pc:cxnChg chg="mod">
          <ac:chgData name="게스트 사용자" userId="S::urn:spo:tenantanon#a633bbdc-0cc6-4cb1-8bba-7fa0ea11b482::" providerId="AD" clId="Web-{3D5B5010-786D-C53E-2E21-54FB90936300}" dt="2025-06-26T07:18:13.081" v="484" actId="14100"/>
          <ac:cxnSpMkLst>
            <pc:docMk/>
            <pc:sldMk cId="989430334" sldId="336"/>
            <ac:cxnSpMk id="80" creationId="{4EF90D42-6CB6-4FB4-DA98-651D3F87849F}"/>
          </ac:cxnSpMkLst>
        </pc:cxnChg>
        <pc:cxnChg chg="add mod">
          <ac:chgData name="게스트 사용자" userId="S::urn:spo:tenantanon#a633bbdc-0cc6-4cb1-8bba-7fa0ea11b482::" providerId="AD" clId="Web-{3D5B5010-786D-C53E-2E21-54FB90936300}" dt="2025-06-26T06:59:48.795" v="372" actId="14100"/>
          <ac:cxnSpMkLst>
            <pc:docMk/>
            <pc:sldMk cId="989430334" sldId="336"/>
            <ac:cxnSpMk id="82" creationId="{A9ABC830-042F-34A2-EE2A-651F06D59528}"/>
          </ac:cxnSpMkLst>
        </pc:cxnChg>
        <pc:cxnChg chg="add">
          <ac:chgData name="게스트 사용자" userId="S::urn:spo:tenantanon#a633bbdc-0cc6-4cb1-8bba-7fa0ea11b482::" providerId="AD" clId="Web-{3D5B5010-786D-C53E-2E21-54FB90936300}" dt="2025-06-26T07:01:11.313" v="378"/>
          <ac:cxnSpMkLst>
            <pc:docMk/>
            <pc:sldMk cId="989430334" sldId="336"/>
            <ac:cxnSpMk id="85" creationId="{16AB7CD0-3009-4E0D-EE61-0F3B7629B437}"/>
          </ac:cxnSpMkLst>
        </pc:cxnChg>
      </pc:sldChg>
      <pc:sldChg chg="addSp delSp modSp new">
        <pc:chgData name="게스트 사용자" userId="S::urn:spo:tenantanon#a633bbdc-0cc6-4cb1-8bba-7fa0ea11b482::" providerId="AD" clId="Web-{3D5B5010-786D-C53E-2E21-54FB90936300}" dt="2025-06-26T07:13:38.311" v="439"/>
        <pc:sldMkLst>
          <pc:docMk/>
          <pc:sldMk cId="1259388998" sldId="347"/>
        </pc:sldMkLst>
      </pc:sldChg>
    </pc:docChg>
  </pc:docChgLst>
  <pc:docChgLst>
    <pc:chgData name="게스트 사용자" userId="S::urn:spo:tenantanon#a633bbdc-0cc6-4cb1-8bba-7fa0ea11b482::" providerId="AD" clId="Web-{81CFCCC9-8F2A-2821-4E01-8A5D0333BB6B}"/>
    <pc:docChg chg="modSld">
      <pc:chgData name="게스트 사용자" userId="S::urn:spo:tenantanon#a633bbdc-0cc6-4cb1-8bba-7fa0ea11b482::" providerId="AD" clId="Web-{81CFCCC9-8F2A-2821-4E01-8A5D0333BB6B}" dt="2025-06-26T05:35:23.460" v="51" actId="20577"/>
      <pc:docMkLst>
        <pc:docMk/>
      </pc:docMkLst>
      <pc:sldChg chg="modSp">
        <pc:chgData name="게스트 사용자" userId="S::urn:spo:tenantanon#a633bbdc-0cc6-4cb1-8bba-7fa0ea11b482::" providerId="AD" clId="Web-{81CFCCC9-8F2A-2821-4E01-8A5D0333BB6B}" dt="2025-06-26T05:35:23.460" v="51" actId="20577"/>
        <pc:sldMkLst>
          <pc:docMk/>
          <pc:sldMk cId="3524126635" sldId="321"/>
        </pc:sldMkLst>
        <pc:spChg chg="mod">
          <ac:chgData name="게스트 사용자" userId="S::urn:spo:tenantanon#a633bbdc-0cc6-4cb1-8bba-7fa0ea11b482::" providerId="AD" clId="Web-{81CFCCC9-8F2A-2821-4E01-8A5D0333BB6B}" dt="2025-06-26T05:35:23.460" v="51" actId="20577"/>
          <ac:spMkLst>
            <pc:docMk/>
            <pc:sldMk cId="3524126635" sldId="321"/>
            <ac:spMk id="8" creationId="{9E4C2E8C-7E6B-11A7-A2A8-749C97579770}"/>
          </ac:spMkLst>
        </pc:spChg>
      </pc:sldChg>
    </pc:docChg>
  </pc:docChgLst>
  <pc:docChgLst>
    <pc:chgData name="게스트 사용자" userId="S::urn:spo:tenantanon#a633bbdc-0cc6-4cb1-8bba-7fa0ea11b482::" providerId="AD" clId="Web-{1D2DED15-F6E9-DD59-BA27-5044221DA40E}"/>
    <pc:docChg chg="addSld modSld">
      <pc:chgData name="게스트 사용자" userId="S::urn:spo:tenantanon#a633bbdc-0cc6-4cb1-8bba-7fa0ea11b482::" providerId="AD" clId="Web-{1D2DED15-F6E9-DD59-BA27-5044221DA40E}" dt="2025-07-03T19:16:52.480" v="101" actId="1076"/>
      <pc:docMkLst>
        <pc:docMk/>
      </pc:docMkLst>
      <pc:sldChg chg="delSp">
        <pc:chgData name="게스트 사용자" userId="S::urn:spo:tenantanon#a633bbdc-0cc6-4cb1-8bba-7fa0ea11b482::" providerId="AD" clId="Web-{1D2DED15-F6E9-DD59-BA27-5044221DA40E}" dt="2025-07-03T18:58:48.084" v="1"/>
        <pc:sldMkLst>
          <pc:docMk/>
          <pc:sldMk cId="1599514575" sldId="333"/>
        </pc:sldMkLst>
        <pc:spChg chg="del">
          <ac:chgData name="게스트 사용자" userId="S::urn:spo:tenantanon#a633bbdc-0cc6-4cb1-8bba-7fa0ea11b482::" providerId="AD" clId="Web-{1D2DED15-F6E9-DD59-BA27-5044221DA40E}" dt="2025-07-03T18:58:38.271" v="0"/>
          <ac:spMkLst>
            <pc:docMk/>
            <pc:sldMk cId="1599514575" sldId="333"/>
            <ac:spMk id="3" creationId="{E6C99BA0-6347-E6C3-550A-6760F69078E3}"/>
          </ac:spMkLst>
        </pc:spChg>
        <pc:spChg chg="del">
          <ac:chgData name="게스트 사용자" userId="S::urn:spo:tenantanon#a633bbdc-0cc6-4cb1-8bba-7fa0ea11b482::" providerId="AD" clId="Web-{1D2DED15-F6E9-DD59-BA27-5044221DA40E}" dt="2025-07-03T18:58:48.084" v="1"/>
          <ac:spMkLst>
            <pc:docMk/>
            <pc:sldMk cId="1599514575" sldId="333"/>
            <ac:spMk id="4" creationId="{F080F4F6-3BF7-4D48-0AEA-3290AF1A93DC}"/>
          </ac:spMkLst>
        </pc:spChg>
      </pc:sldChg>
      <pc:sldChg chg="modSp">
        <pc:chgData name="게스트 사용자" userId="S::urn:spo:tenantanon#a633bbdc-0cc6-4cb1-8bba-7fa0ea11b482::" providerId="AD" clId="Web-{1D2DED15-F6E9-DD59-BA27-5044221DA40E}" dt="2025-07-03T19:16:35.182" v="94" actId="20577"/>
        <pc:sldMkLst>
          <pc:docMk/>
          <pc:sldMk cId="3640607470" sldId="335"/>
        </pc:sldMkLst>
        <pc:spChg chg="mod">
          <ac:chgData name="게스트 사용자" userId="S::urn:spo:tenantanon#a633bbdc-0cc6-4cb1-8bba-7fa0ea11b482::" providerId="AD" clId="Web-{1D2DED15-F6E9-DD59-BA27-5044221DA40E}" dt="2025-07-03T19:16:35.182" v="94" actId="20577"/>
          <ac:spMkLst>
            <pc:docMk/>
            <pc:sldMk cId="3640607470" sldId="335"/>
            <ac:spMk id="5" creationId="{146FFC70-75B5-ACE5-C8BB-99F575764DEF}"/>
          </ac:spMkLst>
        </pc:spChg>
      </pc:sldChg>
      <pc:sldChg chg="addSp delSp modSp">
        <pc:chgData name="게스트 사용자" userId="S::urn:spo:tenantanon#a633bbdc-0cc6-4cb1-8bba-7fa0ea11b482::" providerId="AD" clId="Web-{1D2DED15-F6E9-DD59-BA27-5044221DA40E}" dt="2025-07-03T19:09:13.842" v="49" actId="1076"/>
        <pc:sldMkLst>
          <pc:docMk/>
          <pc:sldMk cId="2077456661" sldId="343"/>
        </pc:sldMkLst>
        <pc:spChg chg="del">
          <ac:chgData name="게스트 사용자" userId="S::urn:spo:tenantanon#a633bbdc-0cc6-4cb1-8bba-7fa0ea11b482::" providerId="AD" clId="Web-{1D2DED15-F6E9-DD59-BA27-5044221DA40E}" dt="2025-07-03T19:07:55.212" v="18"/>
          <ac:spMkLst>
            <pc:docMk/>
            <pc:sldMk cId="2077456661" sldId="343"/>
            <ac:spMk id="2" creationId="{13E2CFAC-303C-F5E2-2197-E1199E2243AD}"/>
          </ac:spMkLst>
        </pc:spChg>
        <pc:spChg chg="del">
          <ac:chgData name="게스트 사용자" userId="S::urn:spo:tenantanon#a633bbdc-0cc6-4cb1-8bba-7fa0ea11b482::" providerId="AD" clId="Web-{1D2DED15-F6E9-DD59-BA27-5044221DA40E}" dt="2025-07-03T19:07:51.352" v="17"/>
          <ac:spMkLst>
            <pc:docMk/>
            <pc:sldMk cId="2077456661" sldId="343"/>
            <ac:spMk id="3" creationId="{F6066120-A6EE-8249-FF36-7EBD203AC7E4}"/>
          </ac:spMkLst>
        </pc:spChg>
        <pc:spChg chg="add mod">
          <ac:chgData name="게스트 사용자" userId="S::urn:spo:tenantanon#a633bbdc-0cc6-4cb1-8bba-7fa0ea11b482::" providerId="AD" clId="Web-{1D2DED15-F6E9-DD59-BA27-5044221DA40E}" dt="2025-07-03T19:09:11.013" v="48" actId="1076"/>
          <ac:spMkLst>
            <pc:docMk/>
            <pc:sldMk cId="2077456661" sldId="343"/>
            <ac:spMk id="7" creationId="{9F7BD922-5FCE-BA9F-5610-F339AB4504A9}"/>
          </ac:spMkLst>
        </pc:spChg>
        <pc:picChg chg="add mod">
          <ac:chgData name="게스트 사용자" userId="S::urn:spo:tenantanon#a633bbdc-0cc6-4cb1-8bba-7fa0ea11b482::" providerId="AD" clId="Web-{1D2DED15-F6E9-DD59-BA27-5044221DA40E}" dt="2025-07-03T19:09:13.842" v="49" actId="1076"/>
          <ac:picMkLst>
            <pc:docMk/>
            <pc:sldMk cId="2077456661" sldId="343"/>
            <ac:picMk id="4" creationId="{48A2D488-A061-B994-C27F-88214212985A}"/>
          </ac:picMkLst>
        </pc:picChg>
      </pc:sldChg>
      <pc:sldChg chg="addSp delSp modSp">
        <pc:chgData name="게스트 사용자" userId="S::urn:spo:tenantanon#a633bbdc-0cc6-4cb1-8bba-7fa0ea11b482::" providerId="AD" clId="Web-{1D2DED15-F6E9-DD59-BA27-5044221DA40E}" dt="2025-07-03T19:06:43.676" v="16" actId="1076"/>
        <pc:sldMkLst>
          <pc:docMk/>
          <pc:sldMk cId="2061445039" sldId="344"/>
        </pc:sldMkLst>
        <pc:picChg chg="add del mod">
          <ac:chgData name="게스트 사용자" userId="S::urn:spo:tenantanon#a633bbdc-0cc6-4cb1-8bba-7fa0ea11b482::" providerId="AD" clId="Web-{1D2DED15-F6E9-DD59-BA27-5044221DA40E}" dt="2025-07-03T19:06:43.676" v="16" actId="1076"/>
          <ac:picMkLst>
            <pc:docMk/>
            <pc:sldMk cId="2061445039" sldId="344"/>
            <ac:picMk id="2" creationId="{16079714-8118-A227-C207-A0FB20D3C4EF}"/>
          </ac:picMkLst>
        </pc:picChg>
        <pc:picChg chg="add del mod">
          <ac:chgData name="게스트 사용자" userId="S::urn:spo:tenantanon#a633bbdc-0cc6-4cb1-8bba-7fa0ea11b482::" providerId="AD" clId="Web-{1D2DED15-F6E9-DD59-BA27-5044221DA40E}" dt="2025-07-03T19:06:39.848" v="14"/>
          <ac:picMkLst>
            <pc:docMk/>
            <pc:sldMk cId="2061445039" sldId="344"/>
            <ac:picMk id="3" creationId="{37ACBF44-F86C-5293-24CF-F58F4763EB4F}"/>
          </ac:picMkLst>
        </pc:picChg>
      </pc:sldChg>
      <pc:sldChg chg="addSp delSp modSp add replId">
        <pc:chgData name="게스트 사용자" userId="S::urn:spo:tenantanon#a633bbdc-0cc6-4cb1-8bba-7fa0ea11b482::" providerId="AD" clId="Web-{1D2DED15-F6E9-DD59-BA27-5044221DA40E}" dt="2025-07-03T19:10:28.237" v="61" actId="1076"/>
        <pc:sldMkLst>
          <pc:docMk/>
          <pc:sldMk cId="3913037963" sldId="354"/>
        </pc:sldMkLst>
        <pc:picChg chg="add del mod">
          <ac:chgData name="게스트 사용자" userId="S::urn:spo:tenantanon#a633bbdc-0cc6-4cb1-8bba-7fa0ea11b482::" providerId="AD" clId="Web-{1D2DED15-F6E9-DD59-BA27-5044221DA40E}" dt="2025-07-03T19:10:04.173" v="56"/>
          <ac:picMkLst>
            <pc:docMk/>
            <pc:sldMk cId="3913037963" sldId="354"/>
            <ac:picMk id="2" creationId="{09C93403-7289-845B-010B-EBF0AB99A447}"/>
          </ac:picMkLst>
        </pc:picChg>
        <pc:picChg chg="add mod">
          <ac:chgData name="게스트 사용자" userId="S::urn:spo:tenantanon#a633bbdc-0cc6-4cb1-8bba-7fa0ea11b482::" providerId="AD" clId="Web-{1D2DED15-F6E9-DD59-BA27-5044221DA40E}" dt="2025-07-03T19:10:28.237" v="61" actId="1076"/>
          <ac:picMkLst>
            <pc:docMk/>
            <pc:sldMk cId="3913037963" sldId="354"/>
            <ac:picMk id="3" creationId="{3A680DE5-D4D2-07AB-E98D-60FC3CBFADBE}"/>
          </ac:picMkLst>
        </pc:picChg>
        <pc:picChg chg="del">
          <ac:chgData name="게스트 사용자" userId="S::urn:spo:tenantanon#a633bbdc-0cc6-4cb1-8bba-7fa0ea11b482::" providerId="AD" clId="Web-{1D2DED15-F6E9-DD59-BA27-5044221DA40E}" dt="2025-07-03T19:09:52.813" v="51"/>
          <ac:picMkLst>
            <pc:docMk/>
            <pc:sldMk cId="3913037963" sldId="354"/>
            <ac:picMk id="4" creationId="{50B00312-164C-C95D-F0F1-31F1247B6143}"/>
          </ac:picMkLst>
        </pc:picChg>
      </pc:sldChg>
      <pc:sldChg chg="addSp delSp modSp add replId">
        <pc:chgData name="게스트 사용자" userId="S::urn:spo:tenantanon#a633bbdc-0cc6-4cb1-8bba-7fa0ea11b482::" providerId="AD" clId="Web-{1D2DED15-F6E9-DD59-BA27-5044221DA40E}" dt="2025-07-03T19:12:27.244" v="80" actId="1076"/>
        <pc:sldMkLst>
          <pc:docMk/>
          <pc:sldMk cId="1203751347" sldId="355"/>
        </pc:sldMkLst>
        <pc:spChg chg="mod">
          <ac:chgData name="게스트 사용자" userId="S::urn:spo:tenantanon#a633bbdc-0cc6-4cb1-8bba-7fa0ea11b482::" providerId="AD" clId="Web-{1D2DED15-F6E9-DD59-BA27-5044221DA40E}" dt="2025-07-03T19:12:24.447" v="79" actId="20577"/>
          <ac:spMkLst>
            <pc:docMk/>
            <pc:sldMk cId="1203751347" sldId="355"/>
            <ac:spMk id="7" creationId="{7330A2C6-741A-229D-E883-48D13237EFB2}"/>
          </ac:spMkLst>
        </pc:spChg>
        <pc:picChg chg="add mod">
          <ac:chgData name="게스트 사용자" userId="S::urn:spo:tenantanon#a633bbdc-0cc6-4cb1-8bba-7fa0ea11b482::" providerId="AD" clId="Web-{1D2DED15-F6E9-DD59-BA27-5044221DA40E}" dt="2025-07-03T19:12:27.244" v="80" actId="1076"/>
          <ac:picMkLst>
            <pc:docMk/>
            <pc:sldMk cId="1203751347" sldId="355"/>
            <ac:picMk id="2" creationId="{8D31B916-6FBC-6C5A-71FC-7B2FE78AF72F}"/>
          </ac:picMkLst>
        </pc:picChg>
        <pc:picChg chg="del">
          <ac:chgData name="게스트 사용자" userId="S::urn:spo:tenantanon#a633bbdc-0cc6-4cb1-8bba-7fa0ea11b482::" providerId="AD" clId="Web-{1D2DED15-F6E9-DD59-BA27-5044221DA40E}" dt="2025-07-03T19:11:34.460" v="63"/>
          <ac:picMkLst>
            <pc:docMk/>
            <pc:sldMk cId="1203751347" sldId="355"/>
            <ac:picMk id="3" creationId="{A4863FE6-133F-F3D2-D577-AEC3365E87FC}"/>
          </ac:picMkLst>
        </pc:picChg>
      </pc:sldChg>
      <pc:sldChg chg="addSp delSp modSp add replId">
        <pc:chgData name="게스트 사용자" userId="S::urn:spo:tenantanon#a633bbdc-0cc6-4cb1-8bba-7fa0ea11b482::" providerId="AD" clId="Web-{1D2DED15-F6E9-DD59-BA27-5044221DA40E}" dt="2025-07-03T19:16:52.480" v="101" actId="1076"/>
        <pc:sldMkLst>
          <pc:docMk/>
          <pc:sldMk cId="1120685866" sldId="356"/>
        </pc:sldMkLst>
        <pc:spChg chg="del">
          <ac:chgData name="게스트 사용자" userId="S::urn:spo:tenantanon#a633bbdc-0cc6-4cb1-8bba-7fa0ea11b482::" providerId="AD" clId="Web-{1D2DED15-F6E9-DD59-BA27-5044221DA40E}" dt="2025-07-03T19:15:28.006" v="84"/>
          <ac:spMkLst>
            <pc:docMk/>
            <pc:sldMk cId="1120685866" sldId="356"/>
            <ac:spMk id="4" creationId="{FD08745D-0B21-EFD2-9EB8-6AEF90E3082E}"/>
          </ac:spMkLst>
        </pc:spChg>
        <pc:spChg chg="mod">
          <ac:chgData name="게스트 사용자" userId="S::urn:spo:tenantanon#a633bbdc-0cc6-4cb1-8bba-7fa0ea11b482::" providerId="AD" clId="Web-{1D2DED15-F6E9-DD59-BA27-5044221DA40E}" dt="2025-07-03T19:16:42.401" v="97" actId="20577"/>
          <ac:spMkLst>
            <pc:docMk/>
            <pc:sldMk cId="1120685866" sldId="356"/>
            <ac:spMk id="5" creationId="{776A3EE6-03D5-411F-9AD5-EBD0FCCE5F1B}"/>
          </ac:spMkLst>
        </pc:spChg>
        <pc:spChg chg="del">
          <ac:chgData name="게스트 사용자" userId="S::urn:spo:tenantanon#a633bbdc-0cc6-4cb1-8bba-7fa0ea11b482::" providerId="AD" clId="Web-{1D2DED15-F6E9-DD59-BA27-5044221DA40E}" dt="2025-07-03T19:16:24.525" v="88"/>
          <ac:spMkLst>
            <pc:docMk/>
            <pc:sldMk cId="1120685866" sldId="356"/>
            <ac:spMk id="9" creationId="{9E46AE5D-7C40-EC4F-8114-329FC3DA2F8C}"/>
          </ac:spMkLst>
        </pc:spChg>
        <pc:picChg chg="del">
          <ac:chgData name="게스트 사용자" userId="S::urn:spo:tenantanon#a633bbdc-0cc6-4cb1-8bba-7fa0ea11b482::" providerId="AD" clId="Web-{1D2DED15-F6E9-DD59-BA27-5044221DA40E}" dt="2025-07-03T19:15:25.974" v="83"/>
          <ac:picMkLst>
            <pc:docMk/>
            <pc:sldMk cId="1120685866" sldId="356"/>
            <ac:picMk id="2" creationId="{2126E327-F3B7-B65D-ADED-EB0108FE8F04}"/>
          </ac:picMkLst>
        </pc:picChg>
        <pc:picChg chg="add mod">
          <ac:chgData name="게스트 사용자" userId="S::urn:spo:tenantanon#a633bbdc-0cc6-4cb1-8bba-7fa0ea11b482::" providerId="AD" clId="Web-{1D2DED15-F6E9-DD59-BA27-5044221DA40E}" dt="2025-07-03T19:16:52.480" v="101" actId="1076"/>
          <ac:picMkLst>
            <pc:docMk/>
            <pc:sldMk cId="1120685866" sldId="356"/>
            <ac:picMk id="3" creationId="{CD470501-A636-6EA0-D7C5-A1AE11CDF8A0}"/>
          </ac:picMkLst>
        </pc:picChg>
        <pc:picChg chg="del">
          <ac:chgData name="게스트 사용자" userId="S::urn:spo:tenantanon#a633bbdc-0cc6-4cb1-8bba-7fa0ea11b482::" providerId="AD" clId="Web-{1D2DED15-F6E9-DD59-BA27-5044221DA40E}" dt="2025-07-03T19:15:25.521" v="82"/>
          <ac:picMkLst>
            <pc:docMk/>
            <pc:sldMk cId="1120685866" sldId="356"/>
            <ac:picMk id="8" creationId="{EFD7B6A6-ACB4-33B8-CA50-742D7A5F3715}"/>
          </ac:picMkLst>
        </pc:picChg>
      </pc:sldChg>
    </pc:docChg>
  </pc:docChgLst>
  <pc:docChgLst>
    <pc:chgData name="게스트 사용자" userId="S::urn:spo:tenantanon#a633bbdc-0cc6-4cb1-8bba-7fa0ea11b482::" providerId="AD" clId="Web-{60E9FA42-EC90-4E7E-7A29-101E687F3BEE}"/>
    <pc:docChg chg="modSld">
      <pc:chgData name="게스트 사용자" userId="S::urn:spo:tenantanon#a633bbdc-0cc6-4cb1-8bba-7fa0ea11b482::" providerId="AD" clId="Web-{60E9FA42-EC90-4E7E-7A29-101E687F3BEE}" dt="2025-07-04T06:30:39.053" v="183" actId="1076"/>
      <pc:docMkLst>
        <pc:docMk/>
      </pc:docMkLst>
      <pc:sldChg chg="addSp delSp modSp">
        <pc:chgData name="게스트 사용자" userId="S::urn:spo:tenantanon#a633bbdc-0cc6-4cb1-8bba-7fa0ea11b482::" providerId="AD" clId="Web-{60E9FA42-EC90-4E7E-7A29-101E687F3BEE}" dt="2025-07-04T06:30:39.053" v="183" actId="1076"/>
        <pc:sldMkLst>
          <pc:docMk/>
          <pc:sldMk cId="3427971393" sldId="332"/>
        </pc:sldMkLst>
        <pc:spChg chg="add del mod">
          <ac:chgData name="게스트 사용자" userId="S::urn:spo:tenantanon#a633bbdc-0cc6-4cb1-8bba-7fa0ea11b482::" providerId="AD" clId="Web-{60E9FA42-EC90-4E7E-7A29-101E687F3BEE}" dt="2025-07-04T06:30:19.021" v="182"/>
          <ac:spMkLst>
            <pc:docMk/>
            <pc:sldMk cId="3427971393" sldId="332"/>
            <ac:spMk id="4" creationId="{90758EB0-A8F1-5430-1D8A-0BB72208718D}"/>
          </ac:spMkLst>
        </pc:spChg>
        <pc:spChg chg="mod">
          <ac:chgData name="게스트 사용자" userId="S::urn:spo:tenantanon#a633bbdc-0cc6-4cb1-8bba-7fa0ea11b482::" providerId="AD" clId="Web-{60E9FA42-EC90-4E7E-7A29-101E687F3BEE}" dt="2025-07-04T06:30:39.053" v="183" actId="1076"/>
          <ac:spMkLst>
            <pc:docMk/>
            <pc:sldMk cId="3427971393" sldId="332"/>
            <ac:spMk id="12" creationId="{FFC7BE5C-6F79-2185-3E0B-A933567ED462}"/>
          </ac:spMkLst>
        </pc:spChg>
        <pc:spChg chg="add mod">
          <ac:chgData name="게스트 사용자" userId="S::urn:spo:tenantanon#a633bbdc-0cc6-4cb1-8bba-7fa0ea11b482::" providerId="AD" clId="Web-{60E9FA42-EC90-4E7E-7A29-101E687F3BEE}" dt="2025-07-04T06:27:17.976" v="90" actId="14100"/>
          <ac:spMkLst>
            <pc:docMk/>
            <pc:sldMk cId="3427971393" sldId="332"/>
            <ac:spMk id="15" creationId="{9F3E7948-C0F6-46CE-E2C1-76EC2B51CEE8}"/>
          </ac:spMkLst>
        </pc:spChg>
        <pc:spChg chg="add mod">
          <ac:chgData name="게스트 사용자" userId="S::urn:spo:tenantanon#a633bbdc-0cc6-4cb1-8bba-7fa0ea11b482::" providerId="AD" clId="Web-{60E9FA42-EC90-4E7E-7A29-101E687F3BEE}" dt="2025-07-04T06:27:38.306" v="94" actId="14100"/>
          <ac:spMkLst>
            <pc:docMk/>
            <pc:sldMk cId="3427971393" sldId="332"/>
            <ac:spMk id="17" creationId="{A387782D-5544-8C1B-0BD9-299BAD414E86}"/>
          </ac:spMkLst>
        </pc:spChg>
        <pc:spChg chg="add mod">
          <ac:chgData name="게스트 사용자" userId="S::urn:spo:tenantanon#a633bbdc-0cc6-4cb1-8bba-7fa0ea11b482::" providerId="AD" clId="Web-{60E9FA42-EC90-4E7E-7A29-101E687F3BEE}" dt="2025-07-04T06:30:15.020" v="179" actId="1076"/>
          <ac:spMkLst>
            <pc:docMk/>
            <pc:sldMk cId="3427971393" sldId="332"/>
            <ac:spMk id="18" creationId="{5E723648-65A7-9423-2DB8-4BDD410741B6}"/>
          </ac:spMkLst>
        </pc:spChg>
        <pc:spChg chg="add mod">
          <ac:chgData name="게스트 사용자" userId="S::urn:spo:tenantanon#a633bbdc-0cc6-4cb1-8bba-7fa0ea11b482::" providerId="AD" clId="Web-{60E9FA42-EC90-4E7E-7A29-101E687F3BEE}" dt="2025-07-04T06:30:15.052" v="180" actId="1076"/>
          <ac:spMkLst>
            <pc:docMk/>
            <pc:sldMk cId="3427971393" sldId="332"/>
            <ac:spMk id="19" creationId="{5237121E-82B7-D6FA-6648-5AEE4C051DF2}"/>
          </ac:spMkLst>
        </pc:spChg>
        <pc:spChg chg="add mod">
          <ac:chgData name="게스트 사용자" userId="S::urn:spo:tenantanon#a633bbdc-0cc6-4cb1-8bba-7fa0ea11b482::" providerId="AD" clId="Web-{60E9FA42-EC90-4E7E-7A29-101E687F3BEE}" dt="2025-07-04T06:30:15.083" v="181" actId="1076"/>
          <ac:spMkLst>
            <pc:docMk/>
            <pc:sldMk cId="3427971393" sldId="332"/>
            <ac:spMk id="20" creationId="{8601A8FC-4FFA-FE08-3E25-5BD2BA26B778}"/>
          </ac:spMkLst>
        </pc:spChg>
      </pc:sldChg>
      <pc:sldChg chg="addSp delSp modSp">
        <pc:chgData name="게스트 사용자" userId="S::urn:spo:tenantanon#a633bbdc-0cc6-4cb1-8bba-7fa0ea11b482::" providerId="AD" clId="Web-{60E9FA42-EC90-4E7E-7A29-101E687F3BEE}" dt="2025-07-04T05:33:28.309" v="30" actId="14100"/>
        <pc:sldMkLst>
          <pc:docMk/>
          <pc:sldMk cId="2074916579" sldId="342"/>
        </pc:sldMkLst>
        <pc:spChg chg="ord">
          <ac:chgData name="게스트 사용자" userId="S::urn:spo:tenantanon#a633bbdc-0cc6-4cb1-8bba-7fa0ea11b482::" providerId="AD" clId="Web-{60E9FA42-EC90-4E7E-7A29-101E687F3BEE}" dt="2025-07-04T05:30:18.334" v="12"/>
          <ac:spMkLst>
            <pc:docMk/>
            <pc:sldMk cId="2074916579" sldId="342"/>
            <ac:spMk id="16" creationId="{B38CA4C3-DF5B-8718-C097-2D662F6B9E3E}"/>
          </ac:spMkLst>
        </pc:spChg>
        <pc:picChg chg="add del mod">
          <ac:chgData name="게스트 사용자" userId="S::urn:spo:tenantanon#a633bbdc-0cc6-4cb1-8bba-7fa0ea11b482::" providerId="AD" clId="Web-{60E9FA42-EC90-4E7E-7A29-101E687F3BEE}" dt="2025-07-04T05:29:10.050" v="5"/>
          <ac:picMkLst>
            <pc:docMk/>
            <pc:sldMk cId="2074916579" sldId="342"/>
            <ac:picMk id="2" creationId="{3F3F5B29-0B8D-871F-FDBC-B5B012524636}"/>
          </ac:picMkLst>
        </pc:picChg>
        <pc:picChg chg="add del mod">
          <ac:chgData name="게스트 사용자" userId="S::urn:spo:tenantanon#a633bbdc-0cc6-4cb1-8bba-7fa0ea11b482::" providerId="AD" clId="Web-{60E9FA42-EC90-4E7E-7A29-101E687F3BEE}" dt="2025-07-04T05:28:00.610" v="4"/>
          <ac:picMkLst>
            <pc:docMk/>
            <pc:sldMk cId="2074916579" sldId="342"/>
            <ac:picMk id="3" creationId="{4B008B30-786C-9108-95C3-CD6C1F2F1F6D}"/>
          </ac:picMkLst>
        </pc:picChg>
        <pc:picChg chg="add mod ord">
          <ac:chgData name="게스트 사용자" userId="S::urn:spo:tenantanon#a633bbdc-0cc6-4cb1-8bba-7fa0ea11b482::" providerId="AD" clId="Web-{60E9FA42-EC90-4E7E-7A29-101E687F3BEE}" dt="2025-07-04T05:33:28.309" v="30" actId="14100"/>
          <ac:picMkLst>
            <pc:docMk/>
            <pc:sldMk cId="2074916579" sldId="342"/>
            <ac:picMk id="20" creationId="{53AD5182-45F5-5309-DF07-9DE924309A39}"/>
          </ac:picMkLst>
        </pc:picChg>
        <pc:picChg chg="add del mod">
          <ac:chgData name="게스트 사용자" userId="S::urn:spo:tenantanon#a633bbdc-0cc6-4cb1-8bba-7fa0ea11b482::" providerId="AD" clId="Web-{60E9FA42-EC90-4E7E-7A29-101E687F3BEE}" dt="2025-07-04T05:31:10.633" v="17"/>
          <ac:picMkLst>
            <pc:docMk/>
            <pc:sldMk cId="2074916579" sldId="342"/>
            <ac:picMk id="21" creationId="{8CCB7942-E29C-E579-D81A-0EB38E7920EF}"/>
          </ac:picMkLst>
        </pc:picChg>
        <pc:picChg chg="add mod">
          <ac:chgData name="게스트 사용자" userId="S::urn:spo:tenantanon#a633bbdc-0cc6-4cb1-8bba-7fa0ea11b482::" providerId="AD" clId="Web-{60E9FA42-EC90-4E7E-7A29-101E687F3BEE}" dt="2025-07-04T05:33:03.262" v="27"/>
          <ac:picMkLst>
            <pc:docMk/>
            <pc:sldMk cId="2074916579" sldId="342"/>
            <ac:picMk id="22" creationId="{4DA22E17-347C-0F51-E522-17D7F5616940}"/>
          </ac:picMkLst>
        </pc:picChg>
      </pc:sldChg>
    </pc:docChg>
  </pc:docChgLst>
  <pc:docChgLst>
    <pc:chgData name="게스트 사용자" userId="S::urn:spo:tenantanon#a633bbdc-0cc6-4cb1-8bba-7fa0ea11b482::" providerId="AD" clId="Web-{07B05C71-ACB5-BC97-B429-A10042DC1C6B}"/>
    <pc:docChg chg="modSld sldOrd">
      <pc:chgData name="게스트 사용자" userId="S::urn:spo:tenantanon#a633bbdc-0cc6-4cb1-8bba-7fa0ea11b482::" providerId="AD" clId="Web-{07B05C71-ACB5-BC97-B429-A10042DC1C6B}" dt="2025-07-04T06:30:13.400" v="156" actId="14100"/>
      <pc:docMkLst>
        <pc:docMk/>
      </pc:docMkLst>
      <pc:sldChg chg="addSp delSp modSp">
        <pc:chgData name="게스트 사용자" userId="S::urn:spo:tenantanon#a633bbdc-0cc6-4cb1-8bba-7fa0ea11b482::" providerId="AD" clId="Web-{07B05C71-ACB5-BC97-B429-A10042DC1C6B}" dt="2025-07-04T06:30:13.400" v="156" actId="14100"/>
        <pc:sldMkLst>
          <pc:docMk/>
          <pc:sldMk cId="3427971393" sldId="332"/>
        </pc:sldMkLst>
        <pc:spChg chg="mod">
          <ac:chgData name="게스트 사용자" userId="S::urn:spo:tenantanon#a633bbdc-0cc6-4cb1-8bba-7fa0ea11b482::" providerId="AD" clId="Web-{07B05C71-ACB5-BC97-B429-A10042DC1C6B}" dt="2025-07-04T03:15:45.254" v="21" actId="14100"/>
          <ac:spMkLst>
            <pc:docMk/>
            <pc:sldMk cId="3427971393" sldId="332"/>
            <ac:spMk id="3" creationId="{4D6FE4D4-5EE1-D705-5B4B-D5115AAF6243}"/>
          </ac:spMkLst>
        </pc:spChg>
        <pc:spChg chg="add del mod">
          <ac:chgData name="게스트 사용자" userId="S::urn:spo:tenantanon#a633bbdc-0cc6-4cb1-8bba-7fa0ea11b482::" providerId="AD" clId="Web-{07B05C71-ACB5-BC97-B429-A10042DC1C6B}" dt="2025-07-04T06:09:20.184" v="81"/>
          <ac:spMkLst>
            <pc:docMk/>
            <pc:sldMk cId="3427971393" sldId="332"/>
            <ac:spMk id="4" creationId="{878DE2AA-3B1B-022E-925A-A12018C31BA2}"/>
          </ac:spMkLst>
        </pc:spChg>
        <pc:spChg chg="add mod">
          <ac:chgData name="게스트 사용자" userId="S::urn:spo:tenantanon#a633bbdc-0cc6-4cb1-8bba-7fa0ea11b482::" providerId="AD" clId="Web-{07B05C71-ACB5-BC97-B429-A10042DC1C6B}" dt="2025-07-04T06:12:07.190" v="147" actId="20577"/>
          <ac:spMkLst>
            <pc:docMk/>
            <pc:sldMk cId="3427971393" sldId="332"/>
            <ac:spMk id="6" creationId="{AC69BB6A-93F1-6261-DA72-E2CFA92782D3}"/>
          </ac:spMkLst>
        </pc:spChg>
        <pc:spChg chg="add mod">
          <ac:chgData name="게스트 사용자" userId="S::urn:spo:tenantanon#a633bbdc-0cc6-4cb1-8bba-7fa0ea11b482::" providerId="AD" clId="Web-{07B05C71-ACB5-BC97-B429-A10042DC1C6B}" dt="2025-07-04T06:11:59.940" v="142" actId="20577"/>
          <ac:spMkLst>
            <pc:docMk/>
            <pc:sldMk cId="3427971393" sldId="332"/>
            <ac:spMk id="7" creationId="{8B13CCCD-056A-BBBB-5AFC-18997456CDA4}"/>
          </ac:spMkLst>
        </pc:spChg>
        <pc:spChg chg="add mod">
          <ac:chgData name="게스트 사용자" userId="S::urn:spo:tenantanon#a633bbdc-0cc6-4cb1-8bba-7fa0ea11b482::" providerId="AD" clId="Web-{07B05C71-ACB5-BC97-B429-A10042DC1C6B}" dt="2025-07-04T06:30:10.947" v="155" actId="14100"/>
          <ac:spMkLst>
            <pc:docMk/>
            <pc:sldMk cId="3427971393" sldId="332"/>
            <ac:spMk id="8" creationId="{F1CC4C2D-A407-A20A-3B98-70DB14988918}"/>
          </ac:spMkLst>
        </pc:spChg>
        <pc:spChg chg="add mod">
          <ac:chgData name="게스트 사용자" userId="S::urn:spo:tenantanon#a633bbdc-0cc6-4cb1-8bba-7fa0ea11b482::" providerId="AD" clId="Web-{07B05C71-ACB5-BC97-B429-A10042DC1C6B}" dt="2025-07-04T06:30:13.400" v="156" actId="14100"/>
          <ac:spMkLst>
            <pc:docMk/>
            <pc:sldMk cId="3427971393" sldId="332"/>
            <ac:spMk id="9" creationId="{C1231094-4591-C8F9-99C8-E82E545FF748}"/>
          </ac:spMkLst>
        </pc:spChg>
        <pc:spChg chg="add mod">
          <ac:chgData name="게스트 사용자" userId="S::urn:spo:tenantanon#a633bbdc-0cc6-4cb1-8bba-7fa0ea11b482::" providerId="AD" clId="Web-{07B05C71-ACB5-BC97-B429-A10042DC1C6B}" dt="2025-07-04T06:12:10.378" v="148" actId="20577"/>
          <ac:spMkLst>
            <pc:docMk/>
            <pc:sldMk cId="3427971393" sldId="332"/>
            <ac:spMk id="11" creationId="{B46E1B09-1FC7-DE48-DFE5-EEBEE156D419}"/>
          </ac:spMkLst>
        </pc:spChg>
        <pc:spChg chg="add mod">
          <ac:chgData name="게스트 사용자" userId="S::urn:spo:tenantanon#a633bbdc-0cc6-4cb1-8bba-7fa0ea11b482::" providerId="AD" clId="Web-{07B05C71-ACB5-BC97-B429-A10042DC1C6B}" dt="2025-07-04T06:30:02.744" v="154" actId="1076"/>
          <ac:spMkLst>
            <pc:docMk/>
            <pc:sldMk cId="3427971393" sldId="332"/>
            <ac:spMk id="12" creationId="{FFC7BE5C-6F79-2185-3E0B-A933567ED462}"/>
          </ac:spMkLst>
        </pc:spChg>
        <pc:spChg chg="add mod">
          <ac:chgData name="게스트 사용자" userId="S::urn:spo:tenantanon#a633bbdc-0cc6-4cb1-8bba-7fa0ea11b482::" providerId="AD" clId="Web-{07B05C71-ACB5-BC97-B429-A10042DC1C6B}" dt="2025-07-04T06:11:51.768" v="138" actId="20577"/>
          <ac:spMkLst>
            <pc:docMk/>
            <pc:sldMk cId="3427971393" sldId="332"/>
            <ac:spMk id="13" creationId="{E74075AB-1F59-150A-72D3-52BDDED550A9}"/>
          </ac:spMkLst>
        </pc:spChg>
        <pc:picChg chg="mod">
          <ac:chgData name="게스트 사용자" userId="S::urn:spo:tenantanon#a633bbdc-0cc6-4cb1-8bba-7fa0ea11b482::" providerId="AD" clId="Web-{07B05C71-ACB5-BC97-B429-A10042DC1C6B}" dt="2025-07-04T03:18:21.479" v="64" actId="1076"/>
          <ac:picMkLst>
            <pc:docMk/>
            <pc:sldMk cId="3427971393" sldId="332"/>
            <ac:picMk id="2" creationId="{3FEE442B-BBD7-43C4-D2CD-4DB1A997BF0D}"/>
          </ac:picMkLst>
        </pc:picChg>
      </pc:sldChg>
      <pc:sldChg chg="ord">
        <pc:chgData name="게스트 사용자" userId="S::urn:spo:tenantanon#a633bbdc-0cc6-4cb1-8bba-7fa0ea11b482::" providerId="AD" clId="Web-{07B05C71-ACB5-BC97-B429-A10042DC1C6B}" dt="2025-07-04T05:33:49.051" v="66"/>
        <pc:sldMkLst>
          <pc:docMk/>
          <pc:sldMk cId="2061445039" sldId="344"/>
        </pc:sldMkLst>
      </pc:sldChg>
    </pc:docChg>
  </pc:docChgLst>
  <pc:docChgLst>
    <pc:chgData name="홍준수" userId="S::a071055@aivle.kt.co.kr::16757e07-c739-413d-a81c-324b2b5909b3" providerId="AD" clId="Web-{A2647562-0D15-CA10-0575-696767D07B1C}"/>
    <pc:docChg chg="sldOrd">
      <pc:chgData name="홍준수" userId="S::a071055@aivle.kt.co.kr::16757e07-c739-413d-a81c-324b2b5909b3" providerId="AD" clId="Web-{A2647562-0D15-CA10-0575-696767D07B1C}" dt="2025-07-04T03:27:30.177" v="2"/>
      <pc:docMkLst>
        <pc:docMk/>
      </pc:docMkLst>
      <pc:sldChg chg="ord">
        <pc:chgData name="홍준수" userId="S::a071055@aivle.kt.co.kr::16757e07-c739-413d-a81c-324b2b5909b3" providerId="AD" clId="Web-{A2647562-0D15-CA10-0575-696767D07B1C}" dt="2025-07-04T03:27:30.177" v="2"/>
        <pc:sldMkLst>
          <pc:docMk/>
          <pc:sldMk cId="2061445039" sldId="344"/>
        </pc:sldMkLst>
      </pc:sldChg>
      <pc:sldChg chg="ord">
        <pc:chgData name="홍준수" userId="S::a071055@aivle.kt.co.kr::16757e07-c739-413d-a81c-324b2b5909b3" providerId="AD" clId="Web-{A2647562-0D15-CA10-0575-696767D07B1C}" dt="2025-07-04T02:18:59.217" v="1"/>
        <pc:sldMkLst>
          <pc:docMk/>
          <pc:sldMk cId="1203751347" sldId="355"/>
        </pc:sldMkLst>
      </pc:sldChg>
    </pc:docChg>
  </pc:docChgLst>
  <pc:docChgLst>
    <pc:chgData name="게스트 사용자" userId="S::urn:spo:tenantanon#a633bbdc-0cc6-4cb1-8bba-7fa0ea11b482::" providerId="AD" clId="Web-{33F1DC29-6BB2-02C1-004F-6BBD67F2A5AE}"/>
    <pc:docChg chg="modSld">
      <pc:chgData name="게스트 사용자" userId="S::urn:spo:tenantanon#a633bbdc-0cc6-4cb1-8bba-7fa0ea11b482::" providerId="AD" clId="Web-{33F1DC29-6BB2-02C1-004F-6BBD67F2A5AE}" dt="2025-07-04T05:45:51.338" v="260" actId="1076"/>
      <pc:docMkLst>
        <pc:docMk/>
      </pc:docMkLst>
      <pc:sldChg chg="modSp">
        <pc:chgData name="게스트 사용자" userId="S::urn:spo:tenantanon#a633bbdc-0cc6-4cb1-8bba-7fa0ea11b482::" providerId="AD" clId="Web-{33F1DC29-6BB2-02C1-004F-6BBD67F2A5AE}" dt="2025-07-04T02:51:48.530" v="0" actId="14100"/>
        <pc:sldMkLst>
          <pc:docMk/>
          <pc:sldMk cId="1814859057" sldId="330"/>
        </pc:sldMkLst>
        <pc:spChg chg="mod">
          <ac:chgData name="게스트 사용자" userId="S::urn:spo:tenantanon#a633bbdc-0cc6-4cb1-8bba-7fa0ea11b482::" providerId="AD" clId="Web-{33F1DC29-6BB2-02C1-004F-6BBD67F2A5AE}" dt="2025-07-04T02:51:48.530" v="0" actId="14100"/>
          <ac:spMkLst>
            <pc:docMk/>
            <pc:sldMk cId="1814859057" sldId="330"/>
            <ac:spMk id="7" creationId="{00000000-0000-0000-0000-000000000000}"/>
          </ac:spMkLst>
        </pc:spChg>
      </pc:sldChg>
      <pc:sldChg chg="modSp">
        <pc:chgData name="게스트 사용자" userId="S::urn:spo:tenantanon#a633bbdc-0cc6-4cb1-8bba-7fa0ea11b482::" providerId="AD" clId="Web-{33F1DC29-6BB2-02C1-004F-6BBD67F2A5AE}" dt="2025-07-04T02:52:35.391" v="3" actId="1076"/>
        <pc:sldMkLst>
          <pc:docMk/>
          <pc:sldMk cId="3567870485" sldId="339"/>
        </pc:sldMkLst>
        <pc:spChg chg="mod">
          <ac:chgData name="게스트 사용자" userId="S::urn:spo:tenantanon#a633bbdc-0cc6-4cb1-8bba-7fa0ea11b482::" providerId="AD" clId="Web-{33F1DC29-6BB2-02C1-004F-6BBD67F2A5AE}" dt="2025-07-04T02:52:35.391" v="3" actId="1076"/>
          <ac:spMkLst>
            <pc:docMk/>
            <pc:sldMk cId="3567870485" sldId="339"/>
            <ac:spMk id="8" creationId="{FC06C796-B964-96AE-2486-8EC354897589}"/>
          </ac:spMkLst>
        </pc:spChg>
        <pc:picChg chg="mod">
          <ac:chgData name="게스트 사용자" userId="S::urn:spo:tenantanon#a633bbdc-0cc6-4cb1-8bba-7fa0ea11b482::" providerId="AD" clId="Web-{33F1DC29-6BB2-02C1-004F-6BBD67F2A5AE}" dt="2025-07-04T02:52:26.625" v="1" actId="1076"/>
          <ac:picMkLst>
            <pc:docMk/>
            <pc:sldMk cId="3567870485" sldId="339"/>
            <ac:picMk id="3" creationId="{8DEE8440-6134-9A54-F1D6-779F397A221C}"/>
          </ac:picMkLst>
        </pc:picChg>
      </pc:sldChg>
      <pc:sldChg chg="addSp delSp modSp">
        <pc:chgData name="게스트 사용자" userId="S::urn:spo:tenantanon#a633bbdc-0cc6-4cb1-8bba-7fa0ea11b482::" providerId="AD" clId="Web-{33F1DC29-6BB2-02C1-004F-6BBD67F2A5AE}" dt="2025-07-04T05:45:51.338" v="260" actId="1076"/>
        <pc:sldMkLst>
          <pc:docMk/>
          <pc:sldMk cId="2074916579" sldId="342"/>
        </pc:sldMkLst>
        <pc:spChg chg="add del">
          <ac:chgData name="게스트 사용자" userId="S::urn:spo:tenantanon#a633bbdc-0cc6-4cb1-8bba-7fa0ea11b482::" providerId="AD" clId="Web-{33F1DC29-6BB2-02C1-004F-6BBD67F2A5AE}" dt="2025-07-04T02:58:47.592" v="33"/>
          <ac:spMkLst>
            <pc:docMk/>
            <pc:sldMk cId="2074916579" sldId="342"/>
            <ac:spMk id="3" creationId="{FD22B866-F874-780E-D4FD-C75F90D6E037}"/>
          </ac:spMkLst>
        </pc:spChg>
        <pc:grpChg chg="add mod">
          <ac:chgData name="게스트 사용자" userId="S::urn:spo:tenantanon#a633bbdc-0cc6-4cb1-8bba-7fa0ea11b482::" providerId="AD" clId="Web-{33F1DC29-6BB2-02C1-004F-6BBD67F2A5AE}" dt="2025-07-04T05:45:51.338" v="260" actId="1076"/>
          <ac:grpSpMkLst>
            <pc:docMk/>
            <pc:sldMk cId="2074916579" sldId="342"/>
            <ac:grpSpMk id="2" creationId="{B0E4EE55-71D1-EAF3-616E-60674FD433F4}"/>
          </ac:grpSpMkLst>
        </pc:grpChg>
        <pc:picChg chg="add mod">
          <ac:chgData name="게스트 사용자" userId="S::urn:spo:tenantanon#a633bbdc-0cc6-4cb1-8bba-7fa0ea11b482::" providerId="AD" clId="Web-{33F1DC29-6BB2-02C1-004F-6BBD67F2A5AE}" dt="2025-07-04T03:13:12.387" v="134" actId="1076"/>
          <ac:picMkLst>
            <pc:docMk/>
            <pc:sldMk cId="2074916579" sldId="342"/>
            <ac:picMk id="4" creationId="{E0FF4167-33FF-9EA4-1B5A-2C0747504AC8}"/>
          </ac:picMkLst>
        </pc:picChg>
        <pc:picChg chg="add mod ord modCrop">
          <ac:chgData name="게스트 사용자" userId="S::urn:spo:tenantanon#a633bbdc-0cc6-4cb1-8bba-7fa0ea11b482::" providerId="AD" clId="Web-{33F1DC29-6BB2-02C1-004F-6BBD67F2A5AE}" dt="2025-07-04T03:13:12.372" v="133" actId="1076"/>
          <ac:picMkLst>
            <pc:docMk/>
            <pc:sldMk cId="2074916579" sldId="342"/>
            <ac:picMk id="6" creationId="{142289DA-5E16-DA50-EAD2-4E9D5F483691}"/>
          </ac:picMkLst>
        </pc:picChg>
        <pc:picChg chg="add mod ord modCrop">
          <ac:chgData name="게스트 사용자" userId="S::urn:spo:tenantanon#a633bbdc-0cc6-4cb1-8bba-7fa0ea11b482::" providerId="AD" clId="Web-{33F1DC29-6BB2-02C1-004F-6BBD67F2A5AE}" dt="2025-07-04T03:19:18.557" v="191" actId="14100"/>
          <ac:picMkLst>
            <pc:docMk/>
            <pc:sldMk cId="2074916579" sldId="342"/>
            <ac:picMk id="7" creationId="{E4AAF64F-CD0D-02CB-EAB4-05FA9966887D}"/>
          </ac:picMkLst>
        </pc:picChg>
        <pc:picChg chg="add mod ord modCrop">
          <ac:chgData name="게스트 사용자" userId="S::urn:spo:tenantanon#a633bbdc-0cc6-4cb1-8bba-7fa0ea11b482::" providerId="AD" clId="Web-{33F1DC29-6BB2-02C1-004F-6BBD67F2A5AE}" dt="2025-07-04T03:20:42.466" v="213" actId="1076"/>
          <ac:picMkLst>
            <pc:docMk/>
            <pc:sldMk cId="2074916579" sldId="342"/>
            <ac:picMk id="8" creationId="{614CD761-F4F6-E201-E222-041904FE7DAF}"/>
          </ac:picMkLst>
        </pc:picChg>
        <pc:picChg chg="add mod ord modCrop">
          <ac:chgData name="게스트 사용자" userId="S::urn:spo:tenantanon#a633bbdc-0cc6-4cb1-8bba-7fa0ea11b482::" providerId="AD" clId="Web-{33F1DC29-6BB2-02C1-004F-6BBD67F2A5AE}" dt="2025-07-04T03:13:27.325" v="142"/>
          <ac:picMkLst>
            <pc:docMk/>
            <pc:sldMk cId="2074916579" sldId="342"/>
            <ac:picMk id="9" creationId="{C3BCB96F-BE0A-8864-D14C-01536AB83BC2}"/>
          </ac:picMkLst>
        </pc:picChg>
        <pc:picChg chg="add mod ord modCrop">
          <ac:chgData name="게스트 사용자" userId="S::urn:spo:tenantanon#a633bbdc-0cc6-4cb1-8bba-7fa0ea11b482::" providerId="AD" clId="Web-{33F1DC29-6BB2-02C1-004F-6BBD67F2A5AE}" dt="2025-07-04T03:13:12.481" v="137" actId="1076"/>
          <ac:picMkLst>
            <pc:docMk/>
            <pc:sldMk cId="2074916579" sldId="342"/>
            <ac:picMk id="10" creationId="{D9DDF72B-BAD5-E4AD-66FD-134E35C1BCD3}"/>
          </ac:picMkLst>
        </pc:picChg>
        <pc:picChg chg="add mod modCrop">
          <ac:chgData name="게스트 사용자" userId="S::urn:spo:tenantanon#a633bbdc-0cc6-4cb1-8bba-7fa0ea11b482::" providerId="AD" clId="Web-{33F1DC29-6BB2-02C1-004F-6BBD67F2A5AE}" dt="2025-07-04T03:21:04.342" v="216" actId="14100"/>
          <ac:picMkLst>
            <pc:docMk/>
            <pc:sldMk cId="2074916579" sldId="342"/>
            <ac:picMk id="11" creationId="{56B5D881-5A01-56C1-9EE2-9255AAA001BF}"/>
          </ac:picMkLst>
        </pc:picChg>
        <pc:picChg chg="add mod ord modCrop">
          <ac:chgData name="게스트 사용자" userId="S::urn:spo:tenantanon#a633bbdc-0cc6-4cb1-8bba-7fa0ea11b482::" providerId="AD" clId="Web-{33F1DC29-6BB2-02C1-004F-6BBD67F2A5AE}" dt="2025-07-04T03:25:28.507" v="245" actId="14100"/>
          <ac:picMkLst>
            <pc:docMk/>
            <pc:sldMk cId="2074916579" sldId="342"/>
            <ac:picMk id="12" creationId="{AD9CB119-5020-A9AD-E4B1-A0D57A9E65BC}"/>
          </ac:picMkLst>
        </pc:picChg>
        <pc:picChg chg="add mod modCrop">
          <ac:chgData name="게스트 사용자" userId="S::urn:spo:tenantanon#a633bbdc-0cc6-4cb1-8bba-7fa0ea11b482::" providerId="AD" clId="Web-{33F1DC29-6BB2-02C1-004F-6BBD67F2A5AE}" dt="2025-07-04T03:15:58.503" v="161" actId="14100"/>
          <ac:picMkLst>
            <pc:docMk/>
            <pc:sldMk cId="2074916579" sldId="342"/>
            <ac:picMk id="13" creationId="{1675BB5C-B5FE-C320-48BC-027811C3D5D1}"/>
          </ac:picMkLst>
        </pc:picChg>
        <pc:picChg chg="add mod modCrop">
          <ac:chgData name="게스트 사용자" userId="S::urn:spo:tenantanon#a633bbdc-0cc6-4cb1-8bba-7fa0ea11b482::" providerId="AD" clId="Web-{33F1DC29-6BB2-02C1-004F-6BBD67F2A5AE}" dt="2025-07-04T05:45:14.570" v="254" actId="14100"/>
          <ac:picMkLst>
            <pc:docMk/>
            <pc:sldMk cId="2074916579" sldId="342"/>
            <ac:picMk id="14" creationId="{D1F9F031-C229-DD60-ADB5-3A4DA40F4F40}"/>
          </ac:picMkLst>
        </pc:picChg>
        <pc:picChg chg="add mod">
          <ac:chgData name="게스트 사용자" userId="S::urn:spo:tenantanon#a633bbdc-0cc6-4cb1-8bba-7fa0ea11b482::" providerId="AD" clId="Web-{33F1DC29-6BB2-02C1-004F-6BBD67F2A5AE}" dt="2025-07-04T03:25:39.179" v="246" actId="14100"/>
          <ac:picMkLst>
            <pc:docMk/>
            <pc:sldMk cId="2074916579" sldId="342"/>
            <ac:picMk id="15" creationId="{16ED0275-BD99-7350-1C1D-74C98304575B}"/>
          </ac:picMkLst>
        </pc:picChg>
        <pc:picChg chg="add mod">
          <ac:chgData name="게스트 사용자" userId="S::urn:spo:tenantanon#a633bbdc-0cc6-4cb1-8bba-7fa0ea11b482::" providerId="AD" clId="Web-{33F1DC29-6BB2-02C1-004F-6BBD67F2A5AE}" dt="2025-07-04T03:22:05.312" v="226" actId="14100"/>
          <ac:picMkLst>
            <pc:docMk/>
            <pc:sldMk cId="2074916579" sldId="342"/>
            <ac:picMk id="17" creationId="{2D6115C1-9696-0514-6A3B-8D95AA0F576E}"/>
          </ac:picMkLst>
        </pc:picChg>
        <pc:picChg chg="add mod modCrop">
          <ac:chgData name="게스트 사용자" userId="S::urn:spo:tenantanon#a633bbdc-0cc6-4cb1-8bba-7fa0ea11b482::" providerId="AD" clId="Web-{33F1DC29-6BB2-02C1-004F-6BBD67F2A5AE}" dt="2025-07-04T03:25:51.852" v="249" actId="1076"/>
          <ac:picMkLst>
            <pc:docMk/>
            <pc:sldMk cId="2074916579" sldId="342"/>
            <ac:picMk id="18" creationId="{434EC684-1F49-BF40-924B-75E4FA5444FB}"/>
          </ac:picMkLst>
        </pc:picChg>
        <pc:picChg chg="add mod ord modCrop">
          <ac:chgData name="게스트 사용자" userId="S::urn:spo:tenantanon#a633bbdc-0cc6-4cb1-8bba-7fa0ea11b482::" providerId="AD" clId="Web-{33F1DC29-6BB2-02C1-004F-6BBD67F2A5AE}" dt="2025-07-04T03:25:47.430" v="248"/>
          <ac:picMkLst>
            <pc:docMk/>
            <pc:sldMk cId="2074916579" sldId="342"/>
            <ac:picMk id="19" creationId="{0768A13E-0C8D-4318-1719-C956E37C1A50}"/>
          </ac:picMkLst>
        </pc:picChg>
        <pc:picChg chg="mod ord">
          <ac:chgData name="게스트 사용자" userId="S::urn:spo:tenantanon#a633bbdc-0cc6-4cb1-8bba-7fa0ea11b482::" providerId="AD" clId="Web-{33F1DC29-6BB2-02C1-004F-6BBD67F2A5AE}" dt="2025-07-04T05:45:25.914" v="256"/>
          <ac:picMkLst>
            <pc:docMk/>
            <pc:sldMk cId="2074916579" sldId="342"/>
            <ac:picMk id="20" creationId="{53AD5182-45F5-5309-DF07-9DE924309A39}"/>
          </ac:picMkLst>
        </pc:picChg>
        <pc:picChg chg="mod">
          <ac:chgData name="게스트 사용자" userId="S::urn:spo:tenantanon#a633bbdc-0cc6-4cb1-8bba-7fa0ea11b482::" providerId="AD" clId="Web-{33F1DC29-6BB2-02C1-004F-6BBD67F2A5AE}" dt="2025-07-04T05:44:58.834" v="253" actId="14100"/>
          <ac:picMkLst>
            <pc:docMk/>
            <pc:sldMk cId="2074916579" sldId="342"/>
            <ac:picMk id="22" creationId="{4DA22E17-347C-0F51-E522-17D7F5616940}"/>
          </ac:picMkLst>
        </pc:picChg>
      </pc:sldChg>
      <pc:sldChg chg="addSp modSp">
        <pc:chgData name="게스트 사용자" userId="S::urn:spo:tenantanon#a633bbdc-0cc6-4cb1-8bba-7fa0ea11b482::" providerId="AD" clId="Web-{33F1DC29-6BB2-02C1-004F-6BBD67F2A5AE}" dt="2025-07-04T02:55:23.772" v="31" actId="20577"/>
        <pc:sldMkLst>
          <pc:docMk/>
          <pc:sldMk cId="2061445039" sldId="344"/>
        </pc:sldMkLst>
        <pc:spChg chg="add mod">
          <ac:chgData name="게스트 사용자" userId="S::urn:spo:tenantanon#a633bbdc-0cc6-4cb1-8bba-7fa0ea11b482::" providerId="AD" clId="Web-{33F1DC29-6BB2-02C1-004F-6BBD67F2A5AE}" dt="2025-07-04T02:55:23.772" v="31" actId="20577"/>
          <ac:spMkLst>
            <pc:docMk/>
            <pc:sldMk cId="2061445039" sldId="344"/>
            <ac:spMk id="4" creationId="{7A58B836-F17C-979F-2D2A-88DF82A32D07}"/>
          </ac:spMkLst>
        </pc:spChg>
        <pc:picChg chg="mod modCrop">
          <ac:chgData name="게스트 사용자" userId="S::urn:spo:tenantanon#a633bbdc-0cc6-4cb1-8bba-7fa0ea11b482::" providerId="AD" clId="Web-{33F1DC29-6BB2-02C1-004F-6BBD67F2A5AE}" dt="2025-07-04T02:55:08.974" v="20" actId="1076"/>
          <ac:picMkLst>
            <pc:docMk/>
            <pc:sldMk cId="2061445039" sldId="344"/>
            <ac:picMk id="2" creationId="{16079714-8118-A227-C207-A0FB20D3C4EF}"/>
          </ac:picMkLst>
        </pc:picChg>
      </pc:sldChg>
      <pc:sldChg chg="modSp">
        <pc:chgData name="게스트 사용자" userId="S::urn:spo:tenantanon#a633bbdc-0cc6-4cb1-8bba-7fa0ea11b482::" providerId="AD" clId="Web-{33F1DC29-6BB2-02C1-004F-6BBD67F2A5AE}" dt="2025-07-04T02:53:38.393" v="15" actId="1076"/>
        <pc:sldMkLst>
          <pc:docMk/>
          <pc:sldMk cId="3109849348" sldId="345"/>
        </pc:sldMkLst>
        <pc:spChg chg="mod">
          <ac:chgData name="게스트 사용자" userId="S::urn:spo:tenantanon#a633bbdc-0cc6-4cb1-8bba-7fa0ea11b482::" providerId="AD" clId="Web-{33F1DC29-6BB2-02C1-004F-6BBD67F2A5AE}" dt="2025-07-04T02:53:35.206" v="14" actId="20577"/>
          <ac:spMkLst>
            <pc:docMk/>
            <pc:sldMk cId="3109849348" sldId="345"/>
            <ac:spMk id="6" creationId="{6FA9E88B-2D7B-CAC6-7755-F0270FB5F5DF}"/>
          </ac:spMkLst>
        </pc:spChg>
        <pc:spChg chg="mod">
          <ac:chgData name="게스트 사용자" userId="S::urn:spo:tenantanon#a633bbdc-0cc6-4cb1-8bba-7fa0ea11b482::" providerId="AD" clId="Web-{33F1DC29-6BB2-02C1-004F-6BBD67F2A5AE}" dt="2025-07-04T02:53:38.393" v="15" actId="1076"/>
          <ac:spMkLst>
            <pc:docMk/>
            <pc:sldMk cId="3109849348" sldId="345"/>
            <ac:spMk id="7" creationId="{D90A2386-07E5-1C64-7E4D-83FC179D8F2B}"/>
          </ac:spMkLst>
        </pc:spChg>
      </pc:sldChg>
    </pc:docChg>
  </pc:docChgLst>
  <pc:docChgLst>
    <pc:chgData name="게스트 사용자" userId="S::urn:spo:tenantanon#a633bbdc-0cc6-4cb1-8bba-7fa0ea11b482::" providerId="AD" clId="Web-{5FD7B51E-B62E-DECF-A295-520E91CD1175}"/>
    <pc:docChg chg="addSld modSld">
      <pc:chgData name="게스트 사용자" userId="S::urn:spo:tenantanon#a633bbdc-0cc6-4cb1-8bba-7fa0ea11b482::" providerId="AD" clId="Web-{5FD7B51E-B62E-DECF-A295-520E91CD1175}" dt="2025-07-03T11:06:34.887" v="33" actId="1076"/>
      <pc:docMkLst>
        <pc:docMk/>
      </pc:docMkLst>
      <pc:sldChg chg="addSp delSp modSp">
        <pc:chgData name="게스트 사용자" userId="S::urn:spo:tenantanon#a633bbdc-0cc6-4cb1-8bba-7fa0ea11b482::" providerId="AD" clId="Web-{5FD7B51E-B62E-DECF-A295-520E91CD1175}" dt="2025-07-03T11:06:34.887" v="33" actId="1076"/>
        <pc:sldMkLst>
          <pc:docMk/>
          <pc:sldMk cId="2422712372" sldId="341"/>
        </pc:sldMkLst>
        <pc:picChg chg="add mod">
          <ac:chgData name="게스트 사용자" userId="S::urn:spo:tenantanon#a633bbdc-0cc6-4cb1-8bba-7fa0ea11b482::" providerId="AD" clId="Web-{5FD7B51E-B62E-DECF-A295-520E91CD1175}" dt="2025-07-03T11:06:34.887" v="33" actId="1076"/>
          <ac:picMkLst>
            <pc:docMk/>
            <pc:sldMk cId="2422712372" sldId="341"/>
            <ac:picMk id="2" creationId="{19C12BD7-1828-E9E6-3CE4-CAA09614BD76}"/>
          </ac:picMkLst>
        </pc:picChg>
        <pc:picChg chg="add del mod">
          <ac:chgData name="게스트 사용자" userId="S::urn:spo:tenantanon#a633bbdc-0cc6-4cb1-8bba-7fa0ea11b482::" providerId="AD" clId="Web-{5FD7B51E-B62E-DECF-A295-520E91CD1175}" dt="2025-07-03T10:14:31.047" v="4"/>
          <ac:picMkLst>
            <pc:docMk/>
            <pc:sldMk cId="2422712372" sldId="341"/>
            <ac:picMk id="2" creationId="{85723FC4-B650-1731-DB9D-638CD72128DE}"/>
          </ac:picMkLst>
        </pc:picChg>
        <pc:picChg chg="add del mod modCrop">
          <ac:chgData name="게스트 사용자" userId="S::urn:spo:tenantanon#a633bbdc-0cc6-4cb1-8bba-7fa0ea11b482::" providerId="AD" clId="Web-{5FD7B51E-B62E-DECF-A295-520E91CD1175}" dt="2025-07-03T11:04:29.243" v="12"/>
          <ac:picMkLst>
            <pc:docMk/>
            <pc:sldMk cId="2422712372" sldId="341"/>
            <ac:picMk id="3" creationId="{7BB935D6-C231-5278-5F28-4F67E4734B7C}"/>
          </ac:picMkLst>
        </pc:picChg>
      </pc:sldChg>
      <pc:sldChg chg="addSp delSp modSp add replId">
        <pc:chgData name="게스트 사용자" userId="S::urn:spo:tenantanon#a633bbdc-0cc6-4cb1-8bba-7fa0ea11b482::" providerId="AD" clId="Web-{5FD7B51E-B62E-DECF-A295-520E91CD1175}" dt="2025-07-03T11:06:30.309" v="31" actId="1076"/>
        <pc:sldMkLst>
          <pc:docMk/>
          <pc:sldMk cId="4053045532" sldId="352"/>
        </pc:sldMkLst>
        <pc:picChg chg="del">
          <ac:chgData name="게스트 사용자" userId="S::urn:spo:tenantanon#a633bbdc-0cc6-4cb1-8bba-7fa0ea11b482::" providerId="AD" clId="Web-{5FD7B51E-B62E-DECF-A295-520E91CD1175}" dt="2025-07-03T11:04:52.260" v="17"/>
          <ac:picMkLst>
            <pc:docMk/>
            <pc:sldMk cId="4053045532" sldId="352"/>
            <ac:picMk id="2" creationId="{C0FF5220-E5B3-F537-5E4B-83760C441447}"/>
          </ac:picMkLst>
        </pc:picChg>
        <pc:picChg chg="add mod">
          <ac:chgData name="게스트 사용자" userId="S::urn:spo:tenantanon#a633bbdc-0cc6-4cb1-8bba-7fa0ea11b482::" providerId="AD" clId="Web-{5FD7B51E-B62E-DECF-A295-520E91CD1175}" dt="2025-07-03T11:06:30.309" v="31" actId="1076"/>
          <ac:picMkLst>
            <pc:docMk/>
            <pc:sldMk cId="4053045532" sldId="352"/>
            <ac:picMk id="3" creationId="{D4E12520-D295-2AAB-F715-75FE2226A3C2}"/>
          </ac:picMkLst>
        </pc:picChg>
      </pc:sldChg>
      <pc:sldChg chg="addSp delSp modSp add replId">
        <pc:chgData name="게스트 사용자" userId="S::urn:spo:tenantanon#a633bbdc-0cc6-4cb1-8bba-7fa0ea11b482::" providerId="AD" clId="Web-{5FD7B51E-B62E-DECF-A295-520E91CD1175}" dt="2025-07-03T11:06:22.715" v="27" actId="1076"/>
        <pc:sldMkLst>
          <pc:docMk/>
          <pc:sldMk cId="1267782501" sldId="353"/>
        </pc:sldMkLst>
        <pc:picChg chg="add mod">
          <ac:chgData name="게스트 사용자" userId="S::urn:spo:tenantanon#a633bbdc-0cc6-4cb1-8bba-7fa0ea11b482::" providerId="AD" clId="Web-{5FD7B51E-B62E-DECF-A295-520E91CD1175}" dt="2025-07-03T11:06:22.715" v="27" actId="1076"/>
          <ac:picMkLst>
            <pc:docMk/>
            <pc:sldMk cId="1267782501" sldId="353"/>
            <ac:picMk id="2" creationId="{16B97E20-C9ED-6DC6-C40C-14DF7EDB9E50}"/>
          </ac:picMkLst>
        </pc:picChg>
        <pc:picChg chg="del">
          <ac:chgData name="게스트 사용자" userId="S::urn:spo:tenantanon#a633bbdc-0cc6-4cb1-8bba-7fa0ea11b482::" providerId="AD" clId="Web-{5FD7B51E-B62E-DECF-A295-520E91CD1175}" dt="2025-07-03T11:06:14.059" v="23"/>
          <ac:picMkLst>
            <pc:docMk/>
            <pc:sldMk cId="1267782501" sldId="353"/>
            <ac:picMk id="3" creationId="{17A8AF43-C5AA-27CD-695B-5A9CE7CAD56C}"/>
          </ac:picMkLst>
        </pc:picChg>
      </pc:sldChg>
    </pc:docChg>
  </pc:docChgLst>
  <pc:docChgLst>
    <pc:chgData name="게스트 사용자" userId="S::urn:spo:tenantanon#a633bbdc-0cc6-4cb1-8bba-7fa0ea11b482::" providerId="AD" clId="Web-{190E485A-50EA-FE7C-C8F3-2488A107B35D}"/>
    <pc:docChg chg="modSld">
      <pc:chgData name="게스트 사용자" userId="S::urn:spo:tenantanon#a633bbdc-0cc6-4cb1-8bba-7fa0ea11b482::" providerId="AD" clId="Web-{190E485A-50EA-FE7C-C8F3-2488A107B35D}" dt="2025-06-27T02:16:02.014" v="1" actId="1076"/>
      <pc:docMkLst>
        <pc:docMk/>
      </pc:docMkLst>
      <pc:sldChg chg="modSp">
        <pc:chgData name="게스트 사용자" userId="S::urn:spo:tenantanon#a633bbdc-0cc6-4cb1-8bba-7fa0ea11b482::" providerId="AD" clId="Web-{190E485A-50EA-FE7C-C8F3-2488A107B35D}" dt="2025-06-27T02:16:02.014" v="1" actId="1076"/>
        <pc:sldMkLst>
          <pc:docMk/>
          <pc:sldMk cId="1599514575" sldId="333"/>
        </pc:sldMkLst>
      </pc:sldChg>
    </pc:docChg>
  </pc:docChgLst>
  <pc:docChgLst>
    <pc:chgData name="게스트 사용자" userId="S::urn:spo:tenantanon#a633bbdc-0cc6-4cb1-8bba-7fa0ea11b482::" providerId="AD" clId="Web-{9EC03ED3-7B23-493F-AD9A-AC65042C217A}"/>
    <pc:docChg chg="modSld">
      <pc:chgData name="게스트 사용자" userId="S::urn:spo:tenantanon#a633bbdc-0cc6-4cb1-8bba-7fa0ea11b482::" providerId="AD" clId="Web-{9EC03ED3-7B23-493F-AD9A-AC65042C217A}" dt="2025-06-26T05:33:58.848" v="0" actId="20577"/>
      <pc:docMkLst>
        <pc:docMk/>
      </pc:docMkLst>
      <pc:sldChg chg="modSp">
        <pc:chgData name="게스트 사용자" userId="S::urn:spo:tenantanon#a633bbdc-0cc6-4cb1-8bba-7fa0ea11b482::" providerId="AD" clId="Web-{9EC03ED3-7B23-493F-AD9A-AC65042C217A}" dt="2025-06-26T05:33:58.848" v="0" actId="20577"/>
        <pc:sldMkLst>
          <pc:docMk/>
          <pc:sldMk cId="1814859057" sldId="330"/>
        </pc:sldMkLst>
        <pc:spChg chg="mod">
          <ac:chgData name="게스트 사용자" userId="S::urn:spo:tenantanon#a633bbdc-0cc6-4cb1-8bba-7fa0ea11b482::" providerId="AD" clId="Web-{9EC03ED3-7B23-493F-AD9A-AC65042C217A}" dt="2025-06-26T05:33:58.848" v="0" actId="20577"/>
          <ac:spMkLst>
            <pc:docMk/>
            <pc:sldMk cId="1814859057" sldId="330"/>
            <ac:spMk id="10" creationId="{00000000-0000-0000-0000-000000000000}"/>
          </ac:spMkLst>
        </pc:spChg>
      </pc:sldChg>
    </pc:docChg>
  </pc:docChgLst>
  <pc:docChgLst>
    <pc:chgData name="게스트 사용자" userId="S::urn:spo:tenantanon#a633bbdc-0cc6-4cb1-8bba-7fa0ea11b482::" providerId="AD" clId="Web-{A70CA9FF-2591-A91E-DFBA-1A4F850007CD}"/>
    <pc:docChg chg="addSld modSld sldOrd">
      <pc:chgData name="게스트 사용자" userId="S::urn:spo:tenantanon#a633bbdc-0cc6-4cb1-8bba-7fa0ea11b482::" providerId="AD" clId="Web-{A70CA9FF-2591-A91E-DFBA-1A4F850007CD}" dt="2025-07-04T06:20:44.552" v="160" actId="1076"/>
      <pc:docMkLst>
        <pc:docMk/>
      </pc:docMkLst>
      <pc:sldChg chg="addSp modSp">
        <pc:chgData name="게스트 사용자" userId="S::urn:spo:tenantanon#a633bbdc-0cc6-4cb1-8bba-7fa0ea11b482::" providerId="AD" clId="Web-{A70CA9FF-2591-A91E-DFBA-1A4F850007CD}" dt="2025-07-04T06:11:22.906" v="36" actId="1076"/>
        <pc:sldMkLst>
          <pc:docMk/>
          <pc:sldMk cId="3427971393" sldId="332"/>
        </pc:sldMkLst>
        <pc:spChg chg="add mod">
          <ac:chgData name="게스트 사용자" userId="S::urn:spo:tenantanon#a633bbdc-0cc6-4cb1-8bba-7fa0ea11b482::" providerId="AD" clId="Web-{A70CA9FF-2591-A91E-DFBA-1A4F850007CD}" dt="2025-07-04T06:11:22.906" v="36" actId="1076"/>
          <ac:spMkLst>
            <pc:docMk/>
            <pc:sldMk cId="3427971393" sldId="332"/>
            <ac:spMk id="14" creationId="{B66BADE0-800B-7B3E-6B23-103C504FAD37}"/>
          </ac:spMkLst>
        </pc:spChg>
      </pc:sldChg>
      <pc:sldChg chg="addSp modSp">
        <pc:chgData name="게스트 사용자" userId="S::urn:spo:tenantanon#a633bbdc-0cc6-4cb1-8bba-7fa0ea11b482::" providerId="AD" clId="Web-{A70CA9FF-2591-A91E-DFBA-1A4F850007CD}" dt="2025-07-04T06:19:59.629" v="152" actId="1076"/>
        <pc:sldMkLst>
          <pc:docMk/>
          <pc:sldMk cId="2422712372" sldId="341"/>
        </pc:sldMkLst>
        <pc:spChg chg="add mod">
          <ac:chgData name="게스트 사용자" userId="S::urn:spo:tenantanon#a633bbdc-0cc6-4cb1-8bba-7fa0ea11b482::" providerId="AD" clId="Web-{A70CA9FF-2591-A91E-DFBA-1A4F850007CD}" dt="2025-07-04T06:19:57.895" v="151" actId="1076"/>
          <ac:spMkLst>
            <pc:docMk/>
            <pc:sldMk cId="2422712372" sldId="341"/>
            <ac:spMk id="4" creationId="{00E589D3-308D-DF0F-6614-A995F9E508EB}"/>
          </ac:spMkLst>
        </pc:spChg>
        <pc:picChg chg="mod">
          <ac:chgData name="게스트 사용자" userId="S::urn:spo:tenantanon#a633bbdc-0cc6-4cb1-8bba-7fa0ea11b482::" providerId="AD" clId="Web-{A70CA9FF-2591-A91E-DFBA-1A4F850007CD}" dt="2025-07-04T06:19:59.629" v="152" actId="1076"/>
          <ac:picMkLst>
            <pc:docMk/>
            <pc:sldMk cId="2422712372" sldId="341"/>
            <ac:picMk id="2" creationId="{19C12BD7-1828-E9E6-3CE4-CAA09614BD76}"/>
          </ac:picMkLst>
        </pc:picChg>
      </pc:sldChg>
      <pc:sldChg chg="modSp ord">
        <pc:chgData name="게스트 사용자" userId="S::urn:spo:tenantanon#a633bbdc-0cc6-4cb1-8bba-7fa0ea11b482::" providerId="AD" clId="Web-{A70CA9FF-2591-A91E-DFBA-1A4F850007CD}" dt="2025-07-04T06:13:28.673" v="50"/>
        <pc:sldMkLst>
          <pc:docMk/>
          <pc:sldMk cId="2077456661" sldId="343"/>
        </pc:sldMkLst>
        <pc:spChg chg="mod">
          <ac:chgData name="게스트 사용자" userId="S::urn:spo:tenantanon#a633bbdc-0cc6-4cb1-8bba-7fa0ea11b482::" providerId="AD" clId="Web-{A70CA9FF-2591-A91E-DFBA-1A4F850007CD}" dt="2025-07-04T06:13:01.063" v="43" actId="20577"/>
          <ac:spMkLst>
            <pc:docMk/>
            <pc:sldMk cId="2077456661" sldId="343"/>
            <ac:spMk id="7" creationId="{9F7BD922-5FCE-BA9F-5610-F339AB4504A9}"/>
          </ac:spMkLst>
        </pc:spChg>
      </pc:sldChg>
      <pc:sldChg chg="modSp">
        <pc:chgData name="게스트 사용자" userId="S::urn:spo:tenantanon#a633bbdc-0cc6-4cb1-8bba-7fa0ea11b482::" providerId="AD" clId="Web-{A70CA9FF-2591-A91E-DFBA-1A4F850007CD}" dt="2025-07-04T06:20:44.552" v="160" actId="1076"/>
        <pc:sldMkLst>
          <pc:docMk/>
          <pc:sldMk cId="2061445039" sldId="344"/>
        </pc:sldMkLst>
        <pc:spChg chg="mod">
          <ac:chgData name="게스트 사용자" userId="S::urn:spo:tenantanon#a633bbdc-0cc6-4cb1-8bba-7fa0ea11b482::" providerId="AD" clId="Web-{A70CA9FF-2591-A91E-DFBA-1A4F850007CD}" dt="2025-07-04T06:20:44.552" v="160" actId="1076"/>
          <ac:spMkLst>
            <pc:docMk/>
            <pc:sldMk cId="2061445039" sldId="344"/>
            <ac:spMk id="4" creationId="{7A58B836-F17C-979F-2D2A-88DF82A32D07}"/>
          </ac:spMkLst>
        </pc:spChg>
      </pc:sldChg>
      <pc:sldChg chg="modSp">
        <pc:chgData name="게스트 사용자" userId="S::urn:spo:tenantanon#a633bbdc-0cc6-4cb1-8bba-7fa0ea11b482::" providerId="AD" clId="Web-{A70CA9FF-2591-A91E-DFBA-1A4F850007CD}" dt="2025-07-04T06:13:10.907" v="46" actId="20577"/>
        <pc:sldMkLst>
          <pc:docMk/>
          <pc:sldMk cId="3913037963" sldId="354"/>
        </pc:sldMkLst>
        <pc:spChg chg="mod">
          <ac:chgData name="게스트 사용자" userId="S::urn:spo:tenantanon#a633bbdc-0cc6-4cb1-8bba-7fa0ea11b482::" providerId="AD" clId="Web-{A70CA9FF-2591-A91E-DFBA-1A4F850007CD}" dt="2025-07-04T06:13:10.907" v="46" actId="20577"/>
          <ac:spMkLst>
            <pc:docMk/>
            <pc:sldMk cId="3913037963" sldId="354"/>
            <ac:spMk id="7" creationId="{3E163F04-19D0-14BA-A296-01D6190F2F90}"/>
          </ac:spMkLst>
        </pc:spChg>
      </pc:sldChg>
      <pc:sldChg chg="addSp delSp modSp add replId">
        <pc:chgData name="게스트 사용자" userId="S::urn:spo:tenantanon#a633bbdc-0cc6-4cb1-8bba-7fa0ea11b482::" providerId="AD" clId="Web-{A70CA9FF-2591-A91E-DFBA-1A4F850007CD}" dt="2025-07-04T06:17:32.081" v="135" actId="1076"/>
        <pc:sldMkLst>
          <pc:docMk/>
          <pc:sldMk cId="799763948" sldId="357"/>
        </pc:sldMkLst>
        <pc:spChg chg="add mod">
          <ac:chgData name="게스트 사용자" userId="S::urn:spo:tenantanon#a633bbdc-0cc6-4cb1-8bba-7fa0ea11b482::" providerId="AD" clId="Web-{A70CA9FF-2591-A91E-DFBA-1A4F850007CD}" dt="2025-07-04T06:15:47.690" v="103" actId="20577"/>
          <ac:spMkLst>
            <pc:docMk/>
            <pc:sldMk cId="799763948" sldId="357"/>
            <ac:spMk id="3" creationId="{7A0B090E-6A13-916A-22C8-BDE768858B86}"/>
          </ac:spMkLst>
        </pc:spChg>
        <pc:spChg chg="del">
          <ac:chgData name="게스트 사용자" userId="S::urn:spo:tenantanon#a633bbdc-0cc6-4cb1-8bba-7fa0ea11b482::" providerId="AD" clId="Web-{A70CA9FF-2591-A91E-DFBA-1A4F850007CD}" dt="2025-07-04T06:13:24.063" v="49"/>
          <ac:spMkLst>
            <pc:docMk/>
            <pc:sldMk cId="799763948" sldId="357"/>
            <ac:spMk id="7" creationId="{A0D281CB-26F4-B303-0A76-56E40D3EEA92}"/>
          </ac:spMkLst>
        </pc:spChg>
        <pc:spChg chg="add mod">
          <ac:chgData name="게스트 사용자" userId="S::urn:spo:tenantanon#a633bbdc-0cc6-4cb1-8bba-7fa0ea11b482::" providerId="AD" clId="Web-{A70CA9FF-2591-A91E-DFBA-1A4F850007CD}" dt="2025-07-04T06:17:32.081" v="135" actId="1076"/>
          <ac:spMkLst>
            <pc:docMk/>
            <pc:sldMk cId="799763948" sldId="357"/>
            <ac:spMk id="9" creationId="{4B8E3A5E-7C05-A3C7-C73E-0BABC5B68D0B}"/>
          </ac:spMkLst>
        </pc:spChg>
        <pc:picChg chg="del">
          <ac:chgData name="게스트 사용자" userId="S::urn:spo:tenantanon#a633bbdc-0cc6-4cb1-8bba-7fa0ea11b482::" providerId="AD" clId="Web-{A70CA9FF-2591-A91E-DFBA-1A4F850007CD}" dt="2025-07-04T06:13:22.595" v="48"/>
          <ac:picMkLst>
            <pc:docMk/>
            <pc:sldMk cId="799763948" sldId="357"/>
            <ac:picMk id="4" creationId="{84B18A40-68B4-AD75-9D3A-CE9B49B86E58}"/>
          </ac:picMkLst>
        </pc:picChg>
        <pc:picChg chg="add mod">
          <ac:chgData name="게스트 사용자" userId="S::urn:spo:tenantanon#a633bbdc-0cc6-4cb1-8bba-7fa0ea11b482::" providerId="AD" clId="Web-{A70CA9FF-2591-A91E-DFBA-1A4F850007CD}" dt="2025-07-04T06:15:01.252" v="93" actId="14100"/>
          <ac:picMkLst>
            <pc:docMk/>
            <pc:sldMk cId="799763948" sldId="357"/>
            <ac:picMk id="6" creationId="{73C06E2A-ABB8-8C57-E41D-3ED57D55F01A}"/>
          </ac:picMkLst>
        </pc:picChg>
        <pc:cxnChg chg="add mod">
          <ac:chgData name="게스트 사용자" userId="S::urn:spo:tenantanon#a633bbdc-0cc6-4cb1-8bba-7fa0ea11b482::" providerId="AD" clId="Web-{A70CA9FF-2591-A91E-DFBA-1A4F850007CD}" dt="2025-07-04T06:17:11.862" v="129" actId="14100"/>
          <ac:cxnSpMkLst>
            <pc:docMk/>
            <pc:sldMk cId="799763948" sldId="357"/>
            <ac:cxnSpMk id="8" creationId="{56D0FAE8-64FB-59FC-0DBE-A29514CBE82C}"/>
          </ac:cxnSpMkLst>
        </pc:cxnChg>
        <pc:cxnChg chg="add mod">
          <ac:chgData name="게스트 사용자" userId="S::urn:spo:tenantanon#a633bbdc-0cc6-4cb1-8bba-7fa0ea11b482::" providerId="AD" clId="Web-{A70CA9FF-2591-A91E-DFBA-1A4F850007CD}" dt="2025-07-04T06:17:28.050" v="134" actId="14100"/>
          <ac:cxnSpMkLst>
            <pc:docMk/>
            <pc:sldMk cId="799763948" sldId="357"/>
            <ac:cxnSpMk id="10" creationId="{85790C5F-ECEE-FF82-04C8-9B09439FAF35}"/>
          </ac:cxnSpMkLst>
        </pc:cxnChg>
      </pc:sldChg>
    </pc:docChg>
  </pc:docChgLst>
  <pc:docChgLst>
    <pc:chgData name="게스트 사용자" userId="S::urn:spo:tenantanon#a633bbdc-0cc6-4cb1-8bba-7fa0ea11b482::" providerId="AD" clId="Web-{928C1A24-83BF-34E4-E3D8-3C335F7A1D90}"/>
    <pc:docChg chg="modSld">
      <pc:chgData name="게스트 사용자" userId="S::urn:spo:tenantanon#a633bbdc-0cc6-4cb1-8bba-7fa0ea11b482::" providerId="AD" clId="Web-{928C1A24-83BF-34E4-E3D8-3C335F7A1D90}" dt="2025-06-30T23:55:19.178" v="1"/>
      <pc:docMkLst>
        <pc:docMk/>
      </pc:docMkLst>
      <pc:sldChg chg="delSp">
        <pc:chgData name="게스트 사용자" userId="S::urn:spo:tenantanon#a633bbdc-0cc6-4cb1-8bba-7fa0ea11b482::" providerId="AD" clId="Web-{928C1A24-83BF-34E4-E3D8-3C335F7A1D90}" dt="2025-06-30T23:55:19.178" v="1"/>
        <pc:sldMkLst>
          <pc:docMk/>
          <pc:sldMk cId="1259388998" sldId="347"/>
        </pc:sldMkLst>
      </pc:sldChg>
    </pc:docChg>
  </pc:docChgLst>
  <pc:docChgLst>
    <pc:chgData name="게스트 사용자" userId="S::urn:spo:tenantanon#a633bbdc-0cc6-4cb1-8bba-7fa0ea11b482::" providerId="AD" clId="Web-{6E1A4F1E-5291-3C36-CA79-B070BD8D8899}"/>
    <pc:docChg chg="modSld">
      <pc:chgData name="게스트 사용자" userId="S::urn:spo:tenantanon#a633bbdc-0cc6-4cb1-8bba-7fa0ea11b482::" providerId="AD" clId="Web-{6E1A4F1E-5291-3C36-CA79-B070BD8D8899}" dt="2025-07-01T07:28:50.256" v="206" actId="20577"/>
      <pc:docMkLst>
        <pc:docMk/>
      </pc:docMkLst>
      <pc:sldChg chg="addSp delSp modSp">
        <pc:chgData name="게스트 사용자" userId="S::urn:spo:tenantanon#a633bbdc-0cc6-4cb1-8bba-7fa0ea11b482::" providerId="AD" clId="Web-{6E1A4F1E-5291-3C36-CA79-B070BD8D8899}" dt="2025-07-01T07:18:22.826" v="182" actId="1076"/>
        <pc:sldMkLst>
          <pc:docMk/>
          <pc:sldMk cId="989430334" sldId="336"/>
        </pc:sldMkLst>
        <pc:spChg chg="mod">
          <ac:chgData name="게스트 사용자" userId="S::urn:spo:tenantanon#a633bbdc-0cc6-4cb1-8bba-7fa0ea11b482::" providerId="AD" clId="Web-{6E1A4F1E-5291-3C36-CA79-B070BD8D8899}" dt="2025-07-01T07:18:12.357" v="178" actId="1076"/>
          <ac:spMkLst>
            <pc:docMk/>
            <pc:sldMk cId="989430334" sldId="336"/>
            <ac:spMk id="15" creationId="{801C03F1-DA17-B8D3-A1A1-F47D20FB09B6}"/>
          </ac:spMkLst>
        </pc:spChg>
        <pc:spChg chg="add del mod">
          <ac:chgData name="게스트 사용자" userId="S::urn:spo:tenantanon#a633bbdc-0cc6-4cb1-8bba-7fa0ea11b482::" providerId="AD" clId="Web-{6E1A4F1E-5291-3C36-CA79-B070BD8D8899}" dt="2025-07-01T07:18:22.826" v="182" actId="1076"/>
          <ac:spMkLst>
            <pc:docMk/>
            <pc:sldMk cId="989430334" sldId="336"/>
            <ac:spMk id="31" creationId="{762B2E88-AF29-E3A6-D586-CF45706E681B}"/>
          </ac:spMkLst>
        </pc:spChg>
        <pc:spChg chg="mod">
          <ac:chgData name="게스트 사용자" userId="S::urn:spo:tenantanon#a633bbdc-0cc6-4cb1-8bba-7fa0ea11b482::" providerId="AD" clId="Web-{6E1A4F1E-5291-3C36-CA79-B070BD8D8899}" dt="2025-07-01T07:18:20.857" v="181" actId="1076"/>
          <ac:spMkLst>
            <pc:docMk/>
            <pc:sldMk cId="989430334" sldId="336"/>
            <ac:spMk id="45" creationId="{77CAD699-B1A0-EA91-4146-37D488184B68}"/>
          </ac:spMkLst>
        </pc:spChg>
        <pc:spChg chg="mod">
          <ac:chgData name="게스트 사용자" userId="S::urn:spo:tenantanon#a633bbdc-0cc6-4cb1-8bba-7fa0ea11b482::" providerId="AD" clId="Web-{6E1A4F1E-5291-3C36-CA79-B070BD8D8899}" dt="2025-07-01T07:18:15.685" v="179" actId="1076"/>
          <ac:spMkLst>
            <pc:docMk/>
            <pc:sldMk cId="989430334" sldId="336"/>
            <ac:spMk id="47" creationId="{D6E76786-B541-44C6-3A58-04D3231E434B}"/>
          </ac:spMkLst>
        </pc:spChg>
      </pc:sldChg>
      <pc:sldChg chg="addSp delSp modSp">
        <pc:chgData name="게스트 사용자" userId="S::urn:spo:tenantanon#a633bbdc-0cc6-4cb1-8bba-7fa0ea11b482::" providerId="AD" clId="Web-{6E1A4F1E-5291-3C36-CA79-B070BD8D8899}" dt="2025-07-01T06:53:47.582" v="171" actId="1076"/>
        <pc:sldMkLst>
          <pc:docMk/>
          <pc:sldMk cId="3567870485" sldId="339"/>
        </pc:sldMkLst>
        <pc:spChg chg="add mod">
          <ac:chgData name="게스트 사용자" userId="S::urn:spo:tenantanon#a633bbdc-0cc6-4cb1-8bba-7fa0ea11b482::" providerId="AD" clId="Web-{6E1A4F1E-5291-3C36-CA79-B070BD8D8899}" dt="2025-07-01T06:52:00.094" v="129" actId="1076"/>
          <ac:spMkLst>
            <pc:docMk/>
            <pc:sldMk cId="3567870485" sldId="339"/>
            <ac:spMk id="8" creationId="{FC06C796-B964-96AE-2486-8EC354897589}"/>
          </ac:spMkLst>
        </pc:spChg>
        <pc:spChg chg="add mod">
          <ac:chgData name="게스트 사용자" userId="S::urn:spo:tenantanon#a633bbdc-0cc6-4cb1-8bba-7fa0ea11b482::" providerId="AD" clId="Web-{6E1A4F1E-5291-3C36-CA79-B070BD8D8899}" dt="2025-07-01T06:49:20.728" v="57" actId="1076"/>
          <ac:spMkLst>
            <pc:docMk/>
            <pc:sldMk cId="3567870485" sldId="339"/>
            <ac:spMk id="9" creationId="{25EA81F5-7D25-02B0-363D-D9B68CFB4AEC}"/>
          </ac:spMkLst>
        </pc:spChg>
        <pc:spChg chg="add mod">
          <ac:chgData name="게스트 사용자" userId="S::urn:spo:tenantanon#a633bbdc-0cc6-4cb1-8bba-7fa0ea11b482::" providerId="AD" clId="Web-{6E1A4F1E-5291-3C36-CA79-B070BD8D8899}" dt="2025-07-01T06:52:20.860" v="133" actId="1076"/>
          <ac:spMkLst>
            <pc:docMk/>
            <pc:sldMk cId="3567870485" sldId="339"/>
            <ac:spMk id="10" creationId="{4E479D93-556D-132C-D488-33F25C33243D}"/>
          </ac:spMkLst>
        </pc:spChg>
        <pc:spChg chg="add mod">
          <ac:chgData name="게스트 사용자" userId="S::urn:spo:tenantanon#a633bbdc-0cc6-4cb1-8bba-7fa0ea11b482::" providerId="AD" clId="Web-{6E1A4F1E-5291-3C36-CA79-B070BD8D8899}" dt="2025-07-01T06:52:11.282" v="132" actId="1076"/>
          <ac:spMkLst>
            <pc:docMk/>
            <pc:sldMk cId="3567870485" sldId="339"/>
            <ac:spMk id="11" creationId="{7FBFB178-531E-60C8-17E8-FDE72B48893A}"/>
          </ac:spMkLst>
        </pc:spChg>
        <pc:spChg chg="add mod">
          <ac:chgData name="게스트 사용자" userId="S::urn:spo:tenantanon#a633bbdc-0cc6-4cb1-8bba-7fa0ea11b482::" providerId="AD" clId="Web-{6E1A4F1E-5291-3C36-CA79-B070BD8D8899}" dt="2025-07-01T06:52:05.344" v="131" actId="1076"/>
          <ac:spMkLst>
            <pc:docMk/>
            <pc:sldMk cId="3567870485" sldId="339"/>
            <ac:spMk id="12" creationId="{C32FBB41-8575-14F8-46DC-97CC3762FA32}"/>
          </ac:spMkLst>
        </pc:spChg>
        <pc:spChg chg="add mod">
          <ac:chgData name="게스트 사용자" userId="S::urn:spo:tenantanon#a633bbdc-0cc6-4cb1-8bba-7fa0ea11b482::" providerId="AD" clId="Web-{6E1A4F1E-5291-3C36-CA79-B070BD8D8899}" dt="2025-07-01T06:52:39.376" v="142" actId="20577"/>
          <ac:spMkLst>
            <pc:docMk/>
            <pc:sldMk cId="3567870485" sldId="339"/>
            <ac:spMk id="15" creationId="{EEC02136-74FA-557E-0152-43EB199A6BAF}"/>
          </ac:spMkLst>
        </pc:spChg>
        <pc:spChg chg="add mod">
          <ac:chgData name="게스트 사용자" userId="S::urn:spo:tenantanon#a633bbdc-0cc6-4cb1-8bba-7fa0ea11b482::" providerId="AD" clId="Web-{6E1A4F1E-5291-3C36-CA79-B070BD8D8899}" dt="2025-07-01T06:52:55.596" v="148" actId="20577"/>
          <ac:spMkLst>
            <pc:docMk/>
            <pc:sldMk cId="3567870485" sldId="339"/>
            <ac:spMk id="17" creationId="{FF9820E7-1432-EC2C-3FFA-DA99DE8A8309}"/>
          </ac:spMkLst>
        </pc:spChg>
        <pc:picChg chg="mod modCrop">
          <ac:chgData name="게스트 사용자" userId="S::urn:spo:tenantanon#a633bbdc-0cc6-4cb1-8bba-7fa0ea11b482::" providerId="AD" clId="Web-{6E1A4F1E-5291-3C36-CA79-B070BD8D8899}" dt="2025-07-01T06:53:02.768" v="150"/>
          <ac:picMkLst>
            <pc:docMk/>
            <pc:sldMk cId="3567870485" sldId="339"/>
            <ac:picMk id="3" creationId="{8DEE8440-6134-9A54-F1D6-779F397A221C}"/>
          </ac:picMkLst>
        </pc:picChg>
        <pc:picChg chg="mod modCrop">
          <ac:chgData name="게스트 사용자" userId="S::urn:spo:tenantanon#a633bbdc-0cc6-4cb1-8bba-7fa0ea11b482::" providerId="AD" clId="Web-{6E1A4F1E-5291-3C36-CA79-B070BD8D8899}" dt="2025-07-01T06:53:21.769" v="157"/>
          <ac:picMkLst>
            <pc:docMk/>
            <pc:sldMk cId="3567870485" sldId="339"/>
            <ac:picMk id="4" creationId="{31F74A4C-084B-9D9C-73F9-BCAEE6146E03}"/>
          </ac:picMkLst>
        </pc:picChg>
        <pc:picChg chg="mod modCrop">
          <ac:chgData name="게스트 사용자" userId="S::urn:spo:tenantanon#a633bbdc-0cc6-4cb1-8bba-7fa0ea11b482::" providerId="AD" clId="Web-{6E1A4F1E-5291-3C36-CA79-B070BD8D8899}" dt="2025-07-01T06:53:38.113" v="164" actId="1076"/>
          <ac:picMkLst>
            <pc:docMk/>
            <pc:sldMk cId="3567870485" sldId="339"/>
            <ac:picMk id="6" creationId="{17A44C96-EF2D-85D8-85A6-9464B68DE31E}"/>
          </ac:picMkLst>
        </pc:picChg>
        <pc:picChg chg="mod modCrop">
          <ac:chgData name="게스트 사용자" userId="S::urn:spo:tenantanon#a633bbdc-0cc6-4cb1-8bba-7fa0ea11b482::" providerId="AD" clId="Web-{6E1A4F1E-5291-3C36-CA79-B070BD8D8899}" dt="2025-07-01T06:53:38.144" v="165" actId="1076"/>
          <ac:picMkLst>
            <pc:docMk/>
            <pc:sldMk cId="3567870485" sldId="339"/>
            <ac:picMk id="7" creationId="{DBB0F28B-42F6-A5EB-8A38-9A72C8B9FCA2}"/>
          </ac:picMkLst>
        </pc:picChg>
        <pc:picChg chg="mod modCrop">
          <ac:chgData name="게스트 사용자" userId="S::urn:spo:tenantanon#a633bbdc-0cc6-4cb1-8bba-7fa0ea11b482::" providerId="AD" clId="Web-{6E1A4F1E-5291-3C36-CA79-B070BD8D8899}" dt="2025-07-01T06:53:45.207" v="170" actId="1076"/>
          <ac:picMkLst>
            <pc:docMk/>
            <pc:sldMk cId="3567870485" sldId="339"/>
            <ac:picMk id="13" creationId="{472DDA64-F08D-395D-122E-BF2FAA4ECC05}"/>
          </ac:picMkLst>
        </pc:picChg>
        <pc:picChg chg="mod">
          <ac:chgData name="게스트 사용자" userId="S::urn:spo:tenantanon#a633bbdc-0cc6-4cb1-8bba-7fa0ea11b482::" providerId="AD" clId="Web-{6E1A4F1E-5291-3C36-CA79-B070BD8D8899}" dt="2025-07-01T06:53:47.582" v="171" actId="1076"/>
          <ac:picMkLst>
            <pc:docMk/>
            <pc:sldMk cId="3567870485" sldId="339"/>
            <ac:picMk id="14" creationId="{43F17DE7-74F8-A5E8-FC02-2D4B7D86A1FD}"/>
          </ac:picMkLst>
        </pc:picChg>
      </pc:sldChg>
      <pc:sldChg chg="addSp modSp">
        <pc:chgData name="게스트 사용자" userId="S::urn:spo:tenantanon#a633bbdc-0cc6-4cb1-8bba-7fa0ea11b482::" providerId="AD" clId="Web-{6E1A4F1E-5291-3C36-CA79-B070BD8D8899}" dt="2025-07-01T07:28:50.256" v="206" actId="20577"/>
        <pc:sldMkLst>
          <pc:docMk/>
          <pc:sldMk cId="3109849348" sldId="345"/>
        </pc:sldMkLst>
        <pc:spChg chg="add mod">
          <ac:chgData name="게스트 사용자" userId="S::urn:spo:tenantanon#a633bbdc-0cc6-4cb1-8bba-7fa0ea11b482::" providerId="AD" clId="Web-{6E1A4F1E-5291-3C36-CA79-B070BD8D8899}" dt="2025-07-01T07:28:50.256" v="206" actId="20577"/>
          <ac:spMkLst>
            <pc:docMk/>
            <pc:sldMk cId="3109849348" sldId="345"/>
            <ac:spMk id="6" creationId="{6FA9E88B-2D7B-CAC6-7755-F0270FB5F5DF}"/>
          </ac:spMkLst>
        </pc:spChg>
        <pc:spChg chg="mod">
          <ac:chgData name="게스트 사용자" userId="S::urn:spo:tenantanon#a633bbdc-0cc6-4cb1-8bba-7fa0ea11b482::" providerId="AD" clId="Web-{6E1A4F1E-5291-3C36-CA79-B070BD8D8899}" dt="2025-07-01T07:28:28.443" v="189" actId="1076"/>
          <ac:spMkLst>
            <pc:docMk/>
            <pc:sldMk cId="3109849348" sldId="345"/>
            <ac:spMk id="7" creationId="{D90A2386-07E5-1C64-7E4D-83FC179D8F2B}"/>
          </ac:spMkLst>
        </pc:spChg>
        <pc:picChg chg="mod">
          <ac:chgData name="게스트 사용자" userId="S::urn:spo:tenantanon#a633bbdc-0cc6-4cb1-8bba-7fa0ea11b482::" providerId="AD" clId="Web-{6E1A4F1E-5291-3C36-CA79-B070BD8D8899}" dt="2025-07-01T06:47:37.943" v="12" actId="1076"/>
          <ac:picMkLst>
            <pc:docMk/>
            <pc:sldMk cId="3109849348" sldId="345"/>
            <ac:picMk id="3" creationId="{942FFC55-1101-2955-C206-321F12E24A9E}"/>
          </ac:picMkLst>
        </pc:picChg>
      </pc:sldChg>
      <pc:sldChg chg="delSp modSp">
        <pc:chgData name="게스트 사용자" userId="S::urn:spo:tenantanon#a633bbdc-0cc6-4cb1-8bba-7fa0ea11b482::" providerId="AD" clId="Web-{6E1A4F1E-5291-3C36-CA79-B070BD8D8899}" dt="2025-07-01T06:46:53.254" v="4"/>
        <pc:sldMkLst>
          <pc:docMk/>
          <pc:sldMk cId="4153354613" sldId="349"/>
        </pc:sldMkLst>
      </pc:sldChg>
    </pc:docChg>
  </pc:docChgLst>
  <pc:docChgLst>
    <pc:chgData name="게스트 사용자" userId="S::urn:spo:tenantanon#a633bbdc-0cc6-4cb1-8bba-7fa0ea11b482::" providerId="AD" clId="Web-{7E44DB12-ECE8-CE14-BA1D-963B851EF417}"/>
    <pc:docChg chg="modSld">
      <pc:chgData name="게스트 사용자" userId="S::urn:spo:tenantanon#a633bbdc-0cc6-4cb1-8bba-7fa0ea11b482::" providerId="AD" clId="Web-{7E44DB12-ECE8-CE14-BA1D-963B851EF417}" dt="2025-06-26T07:18:15.929" v="226" actId="1076"/>
      <pc:docMkLst>
        <pc:docMk/>
      </pc:docMkLst>
      <pc:sldChg chg="addSp delSp modSp">
        <pc:chgData name="게스트 사용자" userId="S::urn:spo:tenantanon#a633bbdc-0cc6-4cb1-8bba-7fa0ea11b482::" providerId="AD" clId="Web-{7E44DB12-ECE8-CE14-BA1D-963B851EF417}" dt="2025-06-26T07:11:25.085" v="161"/>
        <pc:sldMkLst>
          <pc:docMk/>
          <pc:sldMk cId="3640607470" sldId="335"/>
        </pc:sldMkLst>
      </pc:sldChg>
      <pc:sldChg chg="addSp delSp modSp">
        <pc:chgData name="게스트 사용자" userId="S::urn:spo:tenantanon#a633bbdc-0cc6-4cb1-8bba-7fa0ea11b482::" providerId="AD" clId="Web-{7E44DB12-ECE8-CE14-BA1D-963B851EF417}" dt="2025-06-26T07:18:15.929" v="226" actId="1076"/>
        <pc:sldMkLst>
          <pc:docMk/>
          <pc:sldMk cId="989430334" sldId="336"/>
        </pc:sldMkLst>
        <pc:spChg chg="mod">
          <ac:chgData name="게스트 사용자" userId="S::urn:spo:tenantanon#a633bbdc-0cc6-4cb1-8bba-7fa0ea11b482::" providerId="AD" clId="Web-{7E44DB12-ECE8-CE14-BA1D-963B851EF417}" dt="2025-06-26T06:55:23.310" v="134" actId="1076"/>
          <ac:spMkLst>
            <pc:docMk/>
            <pc:sldMk cId="989430334" sldId="336"/>
            <ac:spMk id="15" creationId="{801C03F1-DA17-B8D3-A1A1-F47D20FB09B6}"/>
          </ac:spMkLst>
        </pc:spChg>
        <pc:spChg chg="mod">
          <ac:chgData name="게스트 사용자" userId="S::urn:spo:tenantanon#a633bbdc-0cc6-4cb1-8bba-7fa0ea11b482::" providerId="AD" clId="Web-{7E44DB12-ECE8-CE14-BA1D-963B851EF417}" dt="2025-06-26T06:55:45.733" v="137" actId="1076"/>
          <ac:spMkLst>
            <pc:docMk/>
            <pc:sldMk cId="989430334" sldId="336"/>
            <ac:spMk id="17" creationId="{74798543-5369-A500-4843-EF7FB70E5048}"/>
          </ac:spMkLst>
        </pc:spChg>
        <pc:spChg chg="mod">
          <ac:chgData name="게스트 사용자" userId="S::urn:spo:tenantanon#a633bbdc-0cc6-4cb1-8bba-7fa0ea11b482::" providerId="AD" clId="Web-{7E44DB12-ECE8-CE14-BA1D-963B851EF417}" dt="2025-06-26T07:13:06.937" v="173" actId="1076"/>
          <ac:spMkLst>
            <pc:docMk/>
            <pc:sldMk cId="989430334" sldId="336"/>
            <ac:spMk id="20" creationId="{4B382F27-9482-D285-4171-7E234C0CCC72}"/>
          </ac:spMkLst>
        </pc:spChg>
        <pc:spChg chg="mod">
          <ac:chgData name="게스트 사용자" userId="S::urn:spo:tenantanon#a633bbdc-0cc6-4cb1-8bba-7fa0ea11b482::" providerId="AD" clId="Web-{7E44DB12-ECE8-CE14-BA1D-963B851EF417}" dt="2025-06-26T06:55:59.437" v="139" actId="1076"/>
          <ac:spMkLst>
            <pc:docMk/>
            <pc:sldMk cId="989430334" sldId="336"/>
            <ac:spMk id="22" creationId="{C884CD00-196A-7E79-7C79-0B110A4C34D1}"/>
          </ac:spMkLst>
        </pc:spChg>
        <pc:spChg chg="mod">
          <ac:chgData name="게스트 사용자" userId="S::urn:spo:tenantanon#a633bbdc-0cc6-4cb1-8bba-7fa0ea11b482::" providerId="AD" clId="Web-{7E44DB12-ECE8-CE14-BA1D-963B851EF417}" dt="2025-06-26T06:55:11.278" v="130" actId="14100"/>
          <ac:spMkLst>
            <pc:docMk/>
            <pc:sldMk cId="989430334" sldId="336"/>
            <ac:spMk id="24" creationId="{8E7414F8-EFEE-D0D2-AA3D-CADBEF3FDD49}"/>
          </ac:spMkLst>
        </pc:spChg>
        <pc:spChg chg="mod">
          <ac:chgData name="게스트 사용자" userId="S::urn:spo:tenantanon#a633bbdc-0cc6-4cb1-8bba-7fa0ea11b482::" providerId="AD" clId="Web-{7E44DB12-ECE8-CE14-BA1D-963B851EF417}" dt="2025-06-26T06:46:38.520" v="21" actId="14100"/>
          <ac:spMkLst>
            <pc:docMk/>
            <pc:sldMk cId="989430334" sldId="336"/>
            <ac:spMk id="28" creationId="{19A96902-287A-B093-F03A-DD065C9B0B3F}"/>
          </ac:spMkLst>
        </pc:spChg>
        <pc:spChg chg="add mod">
          <ac:chgData name="게스트 사용자" userId="S::urn:spo:tenantanon#a633bbdc-0cc6-4cb1-8bba-7fa0ea11b482::" providerId="AD" clId="Web-{7E44DB12-ECE8-CE14-BA1D-963B851EF417}" dt="2025-06-26T06:44:37.371" v="9" actId="14100"/>
          <ac:spMkLst>
            <pc:docMk/>
            <pc:sldMk cId="989430334" sldId="336"/>
            <ac:spMk id="38" creationId="{060E202D-BDF7-ADFF-0823-00762C3711C9}"/>
          </ac:spMkLst>
        </pc:spChg>
        <pc:spChg chg="mod">
          <ac:chgData name="게스트 사용자" userId="S::urn:spo:tenantanon#a633bbdc-0cc6-4cb1-8bba-7fa0ea11b482::" providerId="AD" clId="Web-{7E44DB12-ECE8-CE14-BA1D-963B851EF417}" dt="2025-06-26T07:13:04.655" v="172" actId="1076"/>
          <ac:spMkLst>
            <pc:docMk/>
            <pc:sldMk cId="989430334" sldId="336"/>
            <ac:spMk id="39" creationId="{B739D8DD-7AB5-5655-04A1-0458FF11C7E9}"/>
          </ac:spMkLst>
        </pc:spChg>
        <pc:spChg chg="mod">
          <ac:chgData name="게스트 사용자" userId="S::urn:spo:tenantanon#a633bbdc-0cc6-4cb1-8bba-7fa0ea11b482::" providerId="AD" clId="Web-{7E44DB12-ECE8-CE14-BA1D-963B851EF417}" dt="2025-06-26T06:55:47.577" v="138" actId="1076"/>
          <ac:spMkLst>
            <pc:docMk/>
            <pc:sldMk cId="989430334" sldId="336"/>
            <ac:spMk id="52" creationId="{10327F3F-EE70-8B4C-56DC-BD8987B00228}"/>
          </ac:spMkLst>
        </pc:spChg>
        <pc:spChg chg="mod">
          <ac:chgData name="게스트 사용자" userId="S::urn:spo:tenantanon#a633bbdc-0cc6-4cb1-8bba-7fa0ea11b482::" providerId="AD" clId="Web-{7E44DB12-ECE8-CE14-BA1D-963B851EF417}" dt="2025-06-26T06:56:05.516" v="140" actId="1076"/>
          <ac:spMkLst>
            <pc:docMk/>
            <pc:sldMk cId="989430334" sldId="336"/>
            <ac:spMk id="53" creationId="{78931BCA-ECC2-D0CC-2313-FF3B9363E703}"/>
          </ac:spMkLst>
        </pc:spChg>
        <pc:spChg chg="mod">
          <ac:chgData name="게스트 사용자" userId="S::urn:spo:tenantanon#a633bbdc-0cc6-4cb1-8bba-7fa0ea11b482::" providerId="AD" clId="Web-{7E44DB12-ECE8-CE14-BA1D-963B851EF417}" dt="2025-06-26T06:54:39.791" v="123" actId="1076"/>
          <ac:spMkLst>
            <pc:docMk/>
            <pc:sldMk cId="989430334" sldId="336"/>
            <ac:spMk id="60" creationId="{C589FF16-F4C6-FBD3-7412-2F23621BB613}"/>
          </ac:spMkLst>
        </pc:spChg>
        <pc:spChg chg="add mod">
          <ac:chgData name="게스트 사용자" userId="S::urn:spo:tenantanon#a633bbdc-0cc6-4cb1-8bba-7fa0ea11b482::" providerId="AD" clId="Web-{7E44DB12-ECE8-CE14-BA1D-963B851EF417}" dt="2025-06-26T06:55:33.482" v="136" actId="1076"/>
          <ac:spMkLst>
            <pc:docMk/>
            <pc:sldMk cId="989430334" sldId="336"/>
            <ac:spMk id="61" creationId="{1C0E3C4B-359C-D9BD-09BD-564412AB8447}"/>
          </ac:spMkLst>
        </pc:spChg>
        <pc:spChg chg="mod">
          <ac:chgData name="게스트 사용자" userId="S::urn:spo:tenantanon#a633bbdc-0cc6-4cb1-8bba-7fa0ea11b482::" providerId="AD" clId="Web-{7E44DB12-ECE8-CE14-BA1D-963B851EF417}" dt="2025-06-26T07:14:24.521" v="183" actId="1076"/>
          <ac:spMkLst>
            <pc:docMk/>
            <pc:sldMk cId="989430334" sldId="336"/>
            <ac:spMk id="65" creationId="{7BB8A836-62CA-984B-C4D7-BA059E100A98}"/>
          </ac:spMkLst>
        </pc:spChg>
        <pc:spChg chg="mod">
          <ac:chgData name="게스트 사용자" userId="S::urn:spo:tenantanon#a633bbdc-0cc6-4cb1-8bba-7fa0ea11b482::" providerId="AD" clId="Web-{7E44DB12-ECE8-CE14-BA1D-963B851EF417}" dt="2025-06-26T07:17:29.675" v="213" actId="688"/>
          <ac:spMkLst>
            <pc:docMk/>
            <pc:sldMk cId="989430334" sldId="336"/>
            <ac:spMk id="74" creationId="{5D9B8E47-19DD-0555-953F-2C03BA1EFB4B}"/>
          </ac:spMkLst>
        </pc:spChg>
        <pc:spChg chg="mod">
          <ac:chgData name="게스트 사용자" userId="S::urn:spo:tenantanon#a633bbdc-0cc6-4cb1-8bba-7fa0ea11b482::" providerId="AD" clId="Web-{7E44DB12-ECE8-CE14-BA1D-963B851EF417}" dt="2025-06-26T07:17:36.785" v="215" actId="1076"/>
          <ac:spMkLst>
            <pc:docMk/>
            <pc:sldMk cId="989430334" sldId="336"/>
            <ac:spMk id="75" creationId="{DDC5D526-F28A-DDB4-86B4-A735E4CA289E}"/>
          </ac:spMkLst>
        </pc:spChg>
        <pc:spChg chg="mod">
          <ac:chgData name="게스트 사용자" userId="S::urn:spo:tenantanon#a633bbdc-0cc6-4cb1-8bba-7fa0ea11b482::" providerId="AD" clId="Web-{7E44DB12-ECE8-CE14-BA1D-963B851EF417}" dt="2025-06-26T07:17:43.348" v="217" actId="1076"/>
          <ac:spMkLst>
            <pc:docMk/>
            <pc:sldMk cId="989430334" sldId="336"/>
            <ac:spMk id="87" creationId="{5D5BE0E9-7BBE-C9DE-9093-128FCA0592DF}"/>
          </ac:spMkLst>
        </pc:spChg>
        <pc:spChg chg="mod">
          <ac:chgData name="게스트 사용자" userId="S::urn:spo:tenantanon#a633bbdc-0cc6-4cb1-8bba-7fa0ea11b482::" providerId="AD" clId="Web-{7E44DB12-ECE8-CE14-BA1D-963B851EF417}" dt="2025-06-26T07:17:50.380" v="219" actId="1076"/>
          <ac:spMkLst>
            <pc:docMk/>
            <pc:sldMk cId="989430334" sldId="336"/>
            <ac:spMk id="96" creationId="{0452A118-72A3-B0FB-C6CF-36096636501A}"/>
          </ac:spMkLst>
        </pc:spChg>
        <pc:spChg chg="mod">
          <ac:chgData name="게스트 사용자" userId="S::urn:spo:tenantanon#a633bbdc-0cc6-4cb1-8bba-7fa0ea11b482::" providerId="AD" clId="Web-{7E44DB12-ECE8-CE14-BA1D-963B851EF417}" dt="2025-06-26T07:17:21.472" v="212" actId="1076"/>
          <ac:spMkLst>
            <pc:docMk/>
            <pc:sldMk cId="989430334" sldId="336"/>
            <ac:spMk id="101" creationId="{3451E0EE-576F-C4D1-5A88-9C578AA6754D}"/>
          </ac:spMkLst>
        </pc:spChg>
        <pc:spChg chg="mod">
          <ac:chgData name="게스트 사용자" userId="S::urn:spo:tenantanon#a633bbdc-0cc6-4cb1-8bba-7fa0ea11b482::" providerId="AD" clId="Web-{7E44DB12-ECE8-CE14-BA1D-963B851EF417}" dt="2025-06-26T07:17:11.158" v="209" actId="1076"/>
          <ac:spMkLst>
            <pc:docMk/>
            <pc:sldMk cId="989430334" sldId="336"/>
            <ac:spMk id="102" creationId="{7078CEF2-346A-457A-7E9C-31C76918E78B}"/>
          </ac:spMkLst>
        </pc:spChg>
        <pc:spChg chg="add mod">
          <ac:chgData name="게스트 사용자" userId="S::urn:spo:tenantanon#a633bbdc-0cc6-4cb1-8bba-7fa0ea11b482::" providerId="AD" clId="Web-{7E44DB12-ECE8-CE14-BA1D-963B851EF417}" dt="2025-06-26T07:16:34.296" v="199" actId="1076"/>
          <ac:spMkLst>
            <pc:docMk/>
            <pc:sldMk cId="989430334" sldId="336"/>
            <ac:spMk id="105" creationId="{B48E83AE-B06C-423B-EEB3-10F67BAE43EB}"/>
          </ac:spMkLst>
        </pc:spChg>
        <pc:spChg chg="add mod">
          <ac:chgData name="게스트 사용자" userId="S::urn:spo:tenantanon#a633bbdc-0cc6-4cb1-8bba-7fa0ea11b482::" providerId="AD" clId="Web-{7E44DB12-ECE8-CE14-BA1D-963B851EF417}" dt="2025-06-26T07:18:15.929" v="226" actId="1076"/>
          <ac:spMkLst>
            <pc:docMk/>
            <pc:sldMk cId="989430334" sldId="336"/>
            <ac:spMk id="106" creationId="{9BD088E1-AEDE-815B-9CBF-B5E4DB4C70EC}"/>
          </ac:spMkLst>
        </pc:spChg>
        <pc:spChg chg="mod">
          <ac:chgData name="게스트 사용자" userId="S::urn:spo:tenantanon#a633bbdc-0cc6-4cb1-8bba-7fa0ea11b482::" providerId="AD" clId="Web-{7E44DB12-ECE8-CE14-BA1D-963B851EF417}" dt="2025-06-26T07:17:57.427" v="221" actId="1076"/>
          <ac:spMkLst>
            <pc:docMk/>
            <pc:sldMk cId="989430334" sldId="336"/>
            <ac:spMk id="107" creationId="{113201ED-7AEB-3404-639E-8E307384E3F0}"/>
          </ac:spMkLst>
        </pc:spChg>
        <pc:grpChg chg="mod">
          <ac:chgData name="게스트 사용자" userId="S::urn:spo:tenantanon#a633bbdc-0cc6-4cb1-8bba-7fa0ea11b482::" providerId="AD" clId="Web-{7E44DB12-ECE8-CE14-BA1D-963B851EF417}" dt="2025-06-26T06:46:42.396" v="22" actId="14100"/>
          <ac:grpSpMkLst>
            <pc:docMk/>
            <pc:sldMk cId="989430334" sldId="336"/>
            <ac:grpSpMk id="26" creationId="{4466805F-F094-BD1D-80EF-9644104D5911}"/>
          </ac:grpSpMkLst>
        </pc:grpChg>
        <pc:cxnChg chg="add mod">
          <ac:chgData name="게스트 사용자" userId="S::urn:spo:tenantanon#a633bbdc-0cc6-4cb1-8bba-7fa0ea11b482::" providerId="AD" clId="Web-{7E44DB12-ECE8-CE14-BA1D-963B851EF417}" dt="2025-06-26T07:13:29.970" v="177" actId="14100"/>
          <ac:cxnSpMkLst>
            <pc:docMk/>
            <pc:sldMk cId="989430334" sldId="336"/>
            <ac:cxnSpMk id="43" creationId="{C5E67512-5723-38F7-34DD-1ECF11AA5AE1}"/>
          </ac:cxnSpMkLst>
        </pc:cxnChg>
        <pc:cxnChg chg="add mod">
          <ac:chgData name="게스트 사용자" userId="S::urn:spo:tenantanon#a633bbdc-0cc6-4cb1-8bba-7fa0ea11b482::" providerId="AD" clId="Web-{7E44DB12-ECE8-CE14-BA1D-963B851EF417}" dt="2025-06-26T07:14:21.177" v="182" actId="14100"/>
          <ac:cxnSpMkLst>
            <pc:docMk/>
            <pc:sldMk cId="989430334" sldId="336"/>
            <ac:cxnSpMk id="68" creationId="{0E55AA71-832A-917B-5DA3-03B1805F3602}"/>
          </ac:cxnSpMkLst>
        </pc:cxnChg>
        <pc:cxnChg chg="add mod">
          <ac:chgData name="게스트 사용자" userId="S::urn:spo:tenantanon#a633bbdc-0cc6-4cb1-8bba-7fa0ea11b482::" providerId="AD" clId="Web-{7E44DB12-ECE8-CE14-BA1D-963B851EF417}" dt="2025-06-26T07:15:01.102" v="189" actId="14100"/>
          <ac:cxnSpMkLst>
            <pc:docMk/>
            <pc:sldMk cId="989430334" sldId="336"/>
            <ac:cxnSpMk id="76" creationId="{6E3EEE97-1E14-5CC4-D626-B6015C78316E}"/>
          </ac:cxnSpMkLst>
        </pc:cxnChg>
        <pc:cxnChg chg="add mod">
          <ac:chgData name="게스트 사용자" userId="S::urn:spo:tenantanon#a633bbdc-0cc6-4cb1-8bba-7fa0ea11b482::" providerId="AD" clId="Web-{7E44DB12-ECE8-CE14-BA1D-963B851EF417}" dt="2025-06-26T06:58:51.560" v="144" actId="14100"/>
          <ac:cxnSpMkLst>
            <pc:docMk/>
            <pc:sldMk cId="989430334" sldId="336"/>
            <ac:cxnSpMk id="80" creationId="{4EF90D42-6CB6-4FB4-DA98-651D3F87849F}"/>
          </ac:cxnSpMkLst>
        </pc:cxnChg>
        <pc:cxnChg chg="mod">
          <ac:chgData name="게스트 사용자" userId="S::urn:spo:tenantanon#a633bbdc-0cc6-4cb1-8bba-7fa0ea11b482::" providerId="AD" clId="Web-{7E44DB12-ECE8-CE14-BA1D-963B851EF417}" dt="2025-06-26T07:12:08.385" v="163" actId="14100"/>
          <ac:cxnSpMkLst>
            <pc:docMk/>
            <pc:sldMk cId="989430334" sldId="336"/>
            <ac:cxnSpMk id="82" creationId="{A9ABC830-042F-34A2-EE2A-651F06D59528}"/>
          </ac:cxnSpMkLst>
        </pc:cxnChg>
        <pc:cxnChg chg="add mod">
          <ac:chgData name="게스트 사용자" userId="S::urn:spo:tenantanon#a633bbdc-0cc6-4cb1-8bba-7fa0ea11b482::" providerId="AD" clId="Web-{7E44DB12-ECE8-CE14-BA1D-963B851EF417}" dt="2025-06-26T07:15:15.915" v="192" actId="14100"/>
          <ac:cxnSpMkLst>
            <pc:docMk/>
            <pc:sldMk cId="989430334" sldId="336"/>
            <ac:cxnSpMk id="83" creationId="{29FA0F3E-B5DE-3528-D680-5654646C2BE1}"/>
          </ac:cxnSpMkLst>
        </pc:cxnChg>
        <pc:cxnChg chg="mod">
          <ac:chgData name="게스트 사용자" userId="S::urn:spo:tenantanon#a633bbdc-0cc6-4cb1-8bba-7fa0ea11b482::" providerId="AD" clId="Web-{7E44DB12-ECE8-CE14-BA1D-963B851EF417}" dt="2025-06-26T07:12:29.575" v="168" actId="14100"/>
          <ac:cxnSpMkLst>
            <pc:docMk/>
            <pc:sldMk cId="989430334" sldId="336"/>
            <ac:cxnSpMk id="85" creationId="{16AB7CD0-3009-4E0D-EE61-0F3B7629B437}"/>
          </ac:cxnSpMkLst>
        </pc:cxnChg>
        <pc:cxnChg chg="mod">
          <ac:chgData name="게스트 사용자" userId="S::urn:spo:tenantanon#a633bbdc-0cc6-4cb1-8bba-7fa0ea11b482::" providerId="AD" clId="Web-{7E44DB12-ECE8-CE14-BA1D-963B851EF417}" dt="2025-06-26T07:12:23.215" v="166" actId="14100"/>
          <ac:cxnSpMkLst>
            <pc:docMk/>
            <pc:sldMk cId="989430334" sldId="336"/>
            <ac:cxnSpMk id="86" creationId="{28BFE8A8-7A0B-C52C-7F27-E69E1C696A8E}"/>
          </ac:cxnSpMkLst>
        </pc:cxnChg>
      </pc:sldChg>
    </pc:docChg>
  </pc:docChgLst>
  <pc:docChgLst>
    <pc:chgData name="게스트 사용자" userId="S::urn:spo:tenantanon#a633bbdc-0cc6-4cb1-8bba-7fa0ea11b482::" providerId="AD" clId="Web-{EFCCE01E-A444-A229-2E3D-407D2CFD1440}"/>
    <pc:docChg chg="addSld modSld">
      <pc:chgData name="게스트 사용자" userId="S::urn:spo:tenantanon#a633bbdc-0cc6-4cb1-8bba-7fa0ea11b482::" providerId="AD" clId="Web-{EFCCE01E-A444-A229-2E3D-407D2CFD1440}" dt="2025-07-01T07:35:47.829" v="33" actId="1076"/>
      <pc:docMkLst>
        <pc:docMk/>
      </pc:docMkLst>
      <pc:sldChg chg="addSp modSp">
        <pc:chgData name="게스트 사용자" userId="S::urn:spo:tenantanon#a633bbdc-0cc6-4cb1-8bba-7fa0ea11b482::" providerId="AD" clId="Web-{EFCCE01E-A444-A229-2E3D-407D2CFD1440}" dt="2025-07-01T06:47:13.741" v="6"/>
        <pc:sldMkLst>
          <pc:docMk/>
          <pc:sldMk cId="3109849348" sldId="345"/>
        </pc:sldMkLst>
        <pc:picChg chg="add mod">
          <ac:chgData name="게스트 사용자" userId="S::urn:spo:tenantanon#a633bbdc-0cc6-4cb1-8bba-7fa0ea11b482::" providerId="AD" clId="Web-{EFCCE01E-A444-A229-2E3D-407D2CFD1440}" dt="2025-07-01T06:47:13.741" v="6"/>
          <ac:picMkLst>
            <pc:docMk/>
            <pc:sldMk cId="3109849348" sldId="345"/>
            <ac:picMk id="3" creationId="{942FFC55-1101-2955-C206-321F12E24A9E}"/>
          </ac:picMkLst>
        </pc:picChg>
      </pc:sldChg>
      <pc:sldChg chg="addSp modSp">
        <pc:chgData name="게스트 사용자" userId="S::urn:spo:tenantanon#a633bbdc-0cc6-4cb1-8bba-7fa0ea11b482::" providerId="AD" clId="Web-{EFCCE01E-A444-A229-2E3D-407D2CFD1440}" dt="2025-07-01T06:48:59.701" v="14"/>
        <pc:sldMkLst>
          <pc:docMk/>
          <pc:sldMk cId="1434590292" sldId="346"/>
        </pc:sldMkLst>
        <pc:picChg chg="add mod">
          <ac:chgData name="게스트 사용자" userId="S::urn:spo:tenantanon#a633bbdc-0cc6-4cb1-8bba-7fa0ea11b482::" providerId="AD" clId="Web-{EFCCE01E-A444-A229-2E3D-407D2CFD1440}" dt="2025-07-01T06:48:36.309" v="13" actId="1076"/>
          <ac:picMkLst>
            <pc:docMk/>
            <pc:sldMk cId="1434590292" sldId="346"/>
            <ac:picMk id="3" creationId="{C0943888-C42A-A671-7012-49A643742236}"/>
          </ac:picMkLst>
        </pc:picChg>
        <pc:picChg chg="add mod">
          <ac:chgData name="게스트 사용자" userId="S::urn:spo:tenantanon#a633bbdc-0cc6-4cb1-8bba-7fa0ea11b482::" providerId="AD" clId="Web-{EFCCE01E-A444-A229-2E3D-407D2CFD1440}" dt="2025-07-01T06:48:34.887" v="12" actId="1076"/>
          <ac:picMkLst>
            <pc:docMk/>
            <pc:sldMk cId="1434590292" sldId="346"/>
            <ac:picMk id="4" creationId="{1E0F1513-A4E4-D738-10FF-A6F2F36C30EA}"/>
          </ac:picMkLst>
        </pc:picChg>
        <pc:picChg chg="add mod">
          <ac:chgData name="게스트 사용자" userId="S::urn:spo:tenantanon#a633bbdc-0cc6-4cb1-8bba-7fa0ea11b482::" providerId="AD" clId="Web-{EFCCE01E-A444-A229-2E3D-407D2CFD1440}" dt="2025-07-01T06:48:59.701" v="14"/>
          <ac:picMkLst>
            <pc:docMk/>
            <pc:sldMk cId="1434590292" sldId="346"/>
            <ac:picMk id="6" creationId="{1935CCDF-B7DD-0ADF-ACD3-6B0251EEE6C2}"/>
          </ac:picMkLst>
        </pc:picChg>
      </pc:sldChg>
      <pc:sldChg chg="addSp modSp add replId">
        <pc:chgData name="게스트 사용자" userId="S::urn:spo:tenantanon#a633bbdc-0cc6-4cb1-8bba-7fa0ea11b482::" providerId="AD" clId="Web-{EFCCE01E-A444-A229-2E3D-407D2CFD1440}" dt="2025-07-01T07:27:43.247" v="21" actId="1076"/>
        <pc:sldMkLst>
          <pc:docMk/>
          <pc:sldMk cId="2604195159" sldId="348"/>
        </pc:sldMkLst>
        <pc:picChg chg="add mod">
          <ac:chgData name="게스트 사용자" userId="S::urn:spo:tenantanon#a633bbdc-0cc6-4cb1-8bba-7fa0ea11b482::" providerId="AD" clId="Web-{EFCCE01E-A444-A229-2E3D-407D2CFD1440}" dt="2025-07-01T07:24:20.967" v="19"/>
          <ac:picMkLst>
            <pc:docMk/>
            <pc:sldMk cId="2604195159" sldId="348"/>
            <ac:picMk id="3" creationId="{DD7EB34D-199D-8C53-0EB3-E16F3F70DB98}"/>
          </ac:picMkLst>
        </pc:picChg>
        <pc:picChg chg="add mod">
          <ac:chgData name="게스트 사용자" userId="S::urn:spo:tenantanon#a633bbdc-0cc6-4cb1-8bba-7fa0ea11b482::" providerId="AD" clId="Web-{EFCCE01E-A444-A229-2E3D-407D2CFD1440}" dt="2025-07-01T07:27:43.247" v="21" actId="1076"/>
          <ac:picMkLst>
            <pc:docMk/>
            <pc:sldMk cId="2604195159" sldId="348"/>
            <ac:picMk id="4" creationId="{3D8AA095-3819-2E32-AF24-FF0964774082}"/>
          </ac:picMkLst>
        </pc:picChg>
      </pc:sldChg>
      <pc:sldChg chg="addSp delSp modSp add replId">
        <pc:chgData name="게스트 사용자" userId="S::urn:spo:tenantanon#a633bbdc-0cc6-4cb1-8bba-7fa0ea11b482::" providerId="AD" clId="Web-{EFCCE01E-A444-A229-2E3D-407D2CFD1440}" dt="2025-07-01T07:31:24.310" v="26" actId="1076"/>
        <pc:sldMkLst>
          <pc:docMk/>
          <pc:sldMk cId="4153354613" sldId="349"/>
        </pc:sldMkLst>
        <pc:picChg chg="add mod">
          <ac:chgData name="게스트 사용자" userId="S::urn:spo:tenantanon#a633bbdc-0cc6-4cb1-8bba-7fa0ea11b482::" providerId="AD" clId="Web-{EFCCE01E-A444-A229-2E3D-407D2CFD1440}" dt="2025-07-01T07:29:35.318" v="24" actId="14100"/>
          <ac:picMkLst>
            <pc:docMk/>
            <pc:sldMk cId="4153354613" sldId="349"/>
            <ac:picMk id="2" creationId="{1F86B330-6174-D3D6-692B-71214D1DCA4F}"/>
          </ac:picMkLst>
        </pc:picChg>
        <pc:picChg chg="add mod">
          <ac:chgData name="게스트 사용자" userId="S::urn:spo:tenantanon#a633bbdc-0cc6-4cb1-8bba-7fa0ea11b482::" providerId="AD" clId="Web-{EFCCE01E-A444-A229-2E3D-407D2CFD1440}" dt="2025-07-01T07:31:24.310" v="26" actId="1076"/>
          <ac:picMkLst>
            <pc:docMk/>
            <pc:sldMk cId="4153354613" sldId="349"/>
            <ac:picMk id="3" creationId="{59C39C53-2D16-7DD3-9766-ADB2E629932E}"/>
          </ac:picMkLst>
        </pc:picChg>
      </pc:sldChg>
      <pc:sldChg chg="addSp delSp modSp add replId">
        <pc:chgData name="게스트 사용자" userId="S::urn:spo:tenantanon#a633bbdc-0cc6-4cb1-8bba-7fa0ea11b482::" providerId="AD" clId="Web-{EFCCE01E-A444-A229-2E3D-407D2CFD1440}" dt="2025-07-01T06:49:30.422" v="18" actId="1076"/>
        <pc:sldMkLst>
          <pc:docMk/>
          <pc:sldMk cId="30412240" sldId="350"/>
        </pc:sldMkLst>
        <pc:picChg chg="add mod">
          <ac:chgData name="게스트 사용자" userId="S::urn:spo:tenantanon#a633bbdc-0cc6-4cb1-8bba-7fa0ea11b482::" providerId="AD" clId="Web-{EFCCE01E-A444-A229-2E3D-407D2CFD1440}" dt="2025-07-01T06:49:18.718" v="16" actId="14100"/>
          <ac:picMkLst>
            <pc:docMk/>
            <pc:sldMk cId="30412240" sldId="350"/>
            <ac:picMk id="6" creationId="{79569566-72C1-D9EB-C88E-B5CE15260828}"/>
          </ac:picMkLst>
        </pc:picChg>
        <pc:picChg chg="add mod">
          <ac:chgData name="게스트 사용자" userId="S::urn:spo:tenantanon#a633bbdc-0cc6-4cb1-8bba-7fa0ea11b482::" providerId="AD" clId="Web-{EFCCE01E-A444-A229-2E3D-407D2CFD1440}" dt="2025-07-01T06:49:30.422" v="18" actId="1076"/>
          <ac:picMkLst>
            <pc:docMk/>
            <pc:sldMk cId="30412240" sldId="350"/>
            <ac:picMk id="7" creationId="{BB764207-FBD7-9FAC-95D6-2E9FE60F6FAB}"/>
          </ac:picMkLst>
        </pc:picChg>
      </pc:sldChg>
      <pc:sldChg chg="addSp delSp modSp add replId">
        <pc:chgData name="게스트 사용자" userId="S::urn:spo:tenantanon#a633bbdc-0cc6-4cb1-8bba-7fa0ea11b482::" providerId="AD" clId="Web-{EFCCE01E-A444-A229-2E3D-407D2CFD1440}" dt="2025-07-01T07:35:47.829" v="33" actId="1076"/>
        <pc:sldMkLst>
          <pc:docMk/>
          <pc:sldMk cId="1280988575" sldId="351"/>
        </pc:sldMkLst>
        <pc:picChg chg="add mod">
          <ac:chgData name="게스트 사용자" userId="S::urn:spo:tenantanon#a633bbdc-0cc6-4cb1-8bba-7fa0ea11b482::" providerId="AD" clId="Web-{EFCCE01E-A444-A229-2E3D-407D2CFD1440}" dt="2025-07-01T07:35:47.829" v="33" actId="1076"/>
          <ac:picMkLst>
            <pc:docMk/>
            <pc:sldMk cId="1280988575" sldId="351"/>
            <ac:picMk id="4" creationId="{C6BE3927-AD06-26B5-EE7A-19E203C39317}"/>
          </ac:picMkLst>
        </pc:picChg>
      </pc:sldChg>
    </pc:docChg>
  </pc:docChgLst>
  <pc:docChgLst>
    <pc:chgData name="게스트 사용자" userId="S::urn:spo:tenantanon#a633bbdc-0cc6-4cb1-8bba-7fa0ea11b482::" providerId="AD" clId="Web-{4EA15C4B-AF58-4D7D-4A49-F5BAB357EEDF}"/>
    <pc:docChg chg="modSld">
      <pc:chgData name="게스트 사용자" userId="S::urn:spo:tenantanon#a633bbdc-0cc6-4cb1-8bba-7fa0ea11b482::" providerId="AD" clId="Web-{4EA15C4B-AF58-4D7D-4A49-F5BAB357EEDF}" dt="2025-06-26T07:18:07.943" v="175" actId="14100"/>
      <pc:docMkLst>
        <pc:docMk/>
      </pc:docMkLst>
      <pc:sldChg chg="addSp modSp">
        <pc:chgData name="게스트 사용자" userId="S::urn:spo:tenantanon#a633bbdc-0cc6-4cb1-8bba-7fa0ea11b482::" providerId="AD" clId="Web-{4EA15C4B-AF58-4D7D-4A49-F5BAB357EEDF}" dt="2025-06-26T06:36:03.945" v="138" actId="1076"/>
        <pc:sldMkLst>
          <pc:docMk/>
          <pc:sldMk cId="1599514575" sldId="333"/>
        </pc:sldMkLst>
        <pc:spChg chg="mod">
          <ac:chgData name="게스트 사용자" userId="S::urn:spo:tenantanon#a633bbdc-0cc6-4cb1-8bba-7fa0ea11b482::" providerId="AD" clId="Web-{4EA15C4B-AF58-4D7D-4A49-F5BAB357EEDF}" dt="2025-06-26T06:21:38.694" v="16" actId="20577"/>
          <ac:spMkLst>
            <pc:docMk/>
            <pc:sldMk cId="1599514575" sldId="333"/>
            <ac:spMk id="2" creationId="{40249627-0D5F-BCEE-65A5-7931F77875C3}"/>
          </ac:spMkLst>
        </pc:spChg>
      </pc:sldChg>
      <pc:sldChg chg="addSp delSp modSp">
        <pc:chgData name="게스트 사용자" userId="S::urn:spo:tenantanon#a633bbdc-0cc6-4cb1-8bba-7fa0ea11b482::" providerId="AD" clId="Web-{4EA15C4B-AF58-4D7D-4A49-F5BAB357EEDF}" dt="2025-06-26T07:18:07.943" v="175" actId="14100"/>
        <pc:sldMkLst>
          <pc:docMk/>
          <pc:sldMk cId="989430334" sldId="336"/>
        </pc:sldMkLst>
        <pc:spChg chg="add mod">
          <ac:chgData name="게스트 사용자" userId="S::urn:spo:tenantanon#a633bbdc-0cc6-4cb1-8bba-7fa0ea11b482::" providerId="AD" clId="Web-{4EA15C4B-AF58-4D7D-4A49-F5BAB357EEDF}" dt="2025-06-26T07:15:37.213" v="157" actId="1076"/>
          <ac:spMkLst>
            <pc:docMk/>
            <pc:sldMk cId="989430334" sldId="336"/>
            <ac:spMk id="74" creationId="{5D9B8E47-19DD-0555-953F-2C03BA1EFB4B}"/>
          </ac:spMkLst>
        </pc:spChg>
        <pc:spChg chg="add mod">
          <ac:chgData name="게스트 사용자" userId="S::urn:spo:tenantanon#a633bbdc-0cc6-4cb1-8bba-7fa0ea11b482::" providerId="AD" clId="Web-{4EA15C4B-AF58-4D7D-4A49-F5BAB357EEDF}" dt="2025-06-26T07:14:59.601" v="151" actId="1076"/>
          <ac:spMkLst>
            <pc:docMk/>
            <pc:sldMk cId="989430334" sldId="336"/>
            <ac:spMk id="75" creationId="{DDC5D526-F28A-DDB4-86B4-A735E4CA289E}"/>
          </ac:spMkLst>
        </pc:spChg>
        <pc:spChg chg="add mod">
          <ac:chgData name="게스트 사용자" userId="S::urn:spo:tenantanon#a633bbdc-0cc6-4cb1-8bba-7fa0ea11b482::" providerId="AD" clId="Web-{4EA15C4B-AF58-4D7D-4A49-F5BAB357EEDF}" dt="2025-06-26T07:15:21.399" v="154" actId="1076"/>
          <ac:spMkLst>
            <pc:docMk/>
            <pc:sldMk cId="989430334" sldId="336"/>
            <ac:spMk id="87" creationId="{5D5BE0E9-7BBE-C9DE-9093-128FCA0592DF}"/>
          </ac:spMkLst>
        </pc:spChg>
        <pc:spChg chg="add mod">
          <ac:chgData name="게스트 사용자" userId="S::urn:spo:tenantanon#a633bbdc-0cc6-4cb1-8bba-7fa0ea11b482::" providerId="AD" clId="Web-{4EA15C4B-AF58-4D7D-4A49-F5BAB357EEDF}" dt="2025-06-26T07:15:32.072" v="156" actId="1076"/>
          <ac:spMkLst>
            <pc:docMk/>
            <pc:sldMk cId="989430334" sldId="336"/>
            <ac:spMk id="96" creationId="{0452A118-72A3-B0FB-C6CF-36096636501A}"/>
          </ac:spMkLst>
        </pc:spChg>
        <pc:spChg chg="add mod">
          <ac:chgData name="게스트 사용자" userId="S::urn:spo:tenantanon#a633bbdc-0cc6-4cb1-8bba-7fa0ea11b482::" providerId="AD" clId="Web-{4EA15C4B-AF58-4D7D-4A49-F5BAB357EEDF}" dt="2025-06-26T07:16:11.153" v="164" actId="1076"/>
          <ac:spMkLst>
            <pc:docMk/>
            <pc:sldMk cId="989430334" sldId="336"/>
            <ac:spMk id="101" creationId="{3451E0EE-576F-C4D1-5A88-9C578AA6754D}"/>
          </ac:spMkLst>
        </pc:spChg>
        <pc:spChg chg="add mod">
          <ac:chgData name="게스트 사용자" userId="S::urn:spo:tenantanon#a633bbdc-0cc6-4cb1-8bba-7fa0ea11b482::" providerId="AD" clId="Web-{4EA15C4B-AF58-4D7D-4A49-F5BAB357EEDF}" dt="2025-06-26T07:18:03.927" v="174" actId="1076"/>
          <ac:spMkLst>
            <pc:docMk/>
            <pc:sldMk cId="989430334" sldId="336"/>
            <ac:spMk id="111" creationId="{131FA677-5216-353E-E287-8685C65D9F68}"/>
          </ac:spMkLst>
        </pc:spChg>
        <pc:cxnChg chg="mod">
          <ac:chgData name="게스트 사용자" userId="S::urn:spo:tenantanon#a633bbdc-0cc6-4cb1-8bba-7fa0ea11b482::" providerId="AD" clId="Web-{4EA15C4B-AF58-4D7D-4A49-F5BAB357EEDF}" dt="2025-06-26T07:17:33.425" v="170" actId="1076"/>
          <ac:cxnSpMkLst>
            <pc:docMk/>
            <pc:sldMk cId="989430334" sldId="336"/>
            <ac:cxnSpMk id="76" creationId="{6E3EEE97-1E14-5CC4-D626-B6015C78316E}"/>
          </ac:cxnSpMkLst>
        </pc:cxnChg>
        <pc:cxnChg chg="add mod">
          <ac:chgData name="게스트 사용자" userId="S::urn:spo:tenantanon#a633bbdc-0cc6-4cb1-8bba-7fa0ea11b482::" providerId="AD" clId="Web-{4EA15C4B-AF58-4D7D-4A49-F5BAB357EEDF}" dt="2025-06-26T07:15:53.105" v="160" actId="14100"/>
          <ac:cxnSpMkLst>
            <pc:docMk/>
            <pc:sldMk cId="989430334" sldId="336"/>
            <ac:cxnSpMk id="98" creationId="{3CE2013F-FB0C-324B-2833-D7D85B46BF10}"/>
          </ac:cxnSpMkLst>
        </pc:cxnChg>
        <pc:cxnChg chg="add mod">
          <ac:chgData name="게스트 사용자" userId="S::urn:spo:tenantanon#a633bbdc-0cc6-4cb1-8bba-7fa0ea11b482::" providerId="AD" clId="Web-{4EA15C4B-AF58-4D7D-4A49-F5BAB357EEDF}" dt="2025-06-26T07:18:07.943" v="175" actId="14100"/>
          <ac:cxnSpMkLst>
            <pc:docMk/>
            <pc:sldMk cId="989430334" sldId="336"/>
            <ac:cxnSpMk id="110" creationId="{73608BEB-FDC1-86CF-9E25-E14DF8796823}"/>
          </ac:cxnSpMkLst>
        </pc:cxnChg>
      </pc:sldChg>
    </pc:docChg>
  </pc:docChgLst>
  <pc:docChgLst>
    <pc:chgData name="게스트 사용자" userId="S::urn:spo:tenantanon#a633bbdc-0cc6-4cb1-8bba-7fa0ea11b482::" providerId="AD" clId="Web-{F01D0239-8134-ECCA-EF97-ED9077E400B1}"/>
    <pc:docChg chg="modSld">
      <pc:chgData name="게스트 사용자" userId="S::urn:spo:tenantanon#a633bbdc-0cc6-4cb1-8bba-7fa0ea11b482::" providerId="AD" clId="Web-{F01D0239-8134-ECCA-EF97-ED9077E400B1}" dt="2025-06-26T07:16:50.231" v="18" actId="1076"/>
      <pc:docMkLst>
        <pc:docMk/>
      </pc:docMkLst>
      <pc:sldChg chg="addSp modSp">
        <pc:chgData name="게스트 사용자" userId="S::urn:spo:tenantanon#a633bbdc-0cc6-4cb1-8bba-7fa0ea11b482::" providerId="AD" clId="Web-{F01D0239-8134-ECCA-EF97-ED9077E400B1}" dt="2025-06-26T07:16:50.231" v="18" actId="1076"/>
        <pc:sldMkLst>
          <pc:docMk/>
          <pc:sldMk cId="989430334" sldId="336"/>
        </pc:sldMkLst>
        <pc:spChg chg="add">
          <ac:chgData name="게스트 사용자" userId="S::urn:spo:tenantanon#a633bbdc-0cc6-4cb1-8bba-7fa0ea11b482::" providerId="AD" clId="Web-{F01D0239-8134-ECCA-EF97-ED9077E400B1}" dt="2025-06-26T07:16:44.027" v="16"/>
          <ac:spMkLst>
            <pc:docMk/>
            <pc:sldMk cId="989430334" sldId="336"/>
            <ac:spMk id="107" creationId="{113201ED-7AEB-3404-639E-8E307384E3F0}"/>
          </ac:spMkLst>
        </pc:spChg>
        <pc:cxnChg chg="add mod">
          <ac:chgData name="게스트 사용자" userId="S::urn:spo:tenantanon#a633bbdc-0cc6-4cb1-8bba-7fa0ea11b482::" providerId="AD" clId="Web-{F01D0239-8134-ECCA-EF97-ED9077E400B1}" dt="2025-06-26T07:13:47.554" v="2" actId="14100"/>
          <ac:cxnSpMkLst>
            <pc:docMk/>
            <pc:sldMk cId="989430334" sldId="336"/>
            <ac:cxnSpMk id="67" creationId="{436934D1-E494-7058-F80C-E35F84B844D3}"/>
          </ac:cxnSpMkLst>
        </pc:cxnChg>
        <pc:cxnChg chg="mod">
          <ac:chgData name="게스트 사용자" userId="S::urn:spo:tenantanon#a633bbdc-0cc6-4cb1-8bba-7fa0ea11b482::" providerId="AD" clId="Web-{F01D0239-8134-ECCA-EF97-ED9077E400B1}" dt="2025-06-26T07:15:16.056" v="12" actId="14100"/>
          <ac:cxnSpMkLst>
            <pc:docMk/>
            <pc:sldMk cId="989430334" sldId="336"/>
            <ac:cxnSpMk id="68" creationId="{0E55AA71-832A-917B-5DA3-03B1805F3602}"/>
          </ac:cxnSpMkLst>
        </pc:cxnChg>
        <pc:cxnChg chg="mod">
          <ac:chgData name="게스트 사용자" userId="S::urn:spo:tenantanon#a633bbdc-0cc6-4cb1-8bba-7fa0ea11b482::" providerId="AD" clId="Web-{F01D0239-8134-ECCA-EF97-ED9077E400B1}" dt="2025-06-26T07:14:41.649" v="9" actId="14100"/>
          <ac:cxnSpMkLst>
            <pc:docMk/>
            <pc:sldMk cId="989430334" sldId="336"/>
            <ac:cxnSpMk id="80" creationId="{4EF90D42-6CB6-4FB4-DA98-651D3F87849F}"/>
          </ac:cxnSpMkLst>
        </pc:cxnChg>
        <pc:cxnChg chg="add mod">
          <ac:chgData name="게스트 사용자" userId="S::urn:spo:tenantanon#a633bbdc-0cc6-4cb1-8bba-7fa0ea11b482::" providerId="AD" clId="Web-{F01D0239-8134-ECCA-EF97-ED9077E400B1}" dt="2025-06-26T07:15:27.119" v="15" actId="14100"/>
          <ac:cxnSpMkLst>
            <pc:docMk/>
            <pc:sldMk cId="989430334" sldId="336"/>
            <ac:cxnSpMk id="95" creationId="{48D5A4A6-C562-4B1E-9389-4928D39E989F}"/>
          </ac:cxnSpMkLst>
        </pc:cxnChg>
        <pc:cxnChg chg="mod">
          <ac:chgData name="게스트 사용자" userId="S::urn:spo:tenantanon#a633bbdc-0cc6-4cb1-8bba-7fa0ea11b482::" providerId="AD" clId="Web-{F01D0239-8134-ECCA-EF97-ED9077E400B1}" dt="2025-06-26T07:16:50.231" v="18" actId="1076"/>
          <ac:cxnSpMkLst>
            <pc:docMk/>
            <pc:sldMk cId="989430334" sldId="336"/>
            <ac:cxnSpMk id="98" creationId="{3CE2013F-FB0C-324B-2833-D7D85B46BF10}"/>
          </ac:cxnSpMkLst>
        </pc:cxnChg>
      </pc:sldChg>
    </pc:docChg>
  </pc:docChgLst>
  <pc:docChgLst>
    <pc:chgData name="게스트 사용자" userId="S::urn:spo:tenantanon#a633bbdc-0cc6-4cb1-8bba-7fa0ea11b482::" providerId="AD" clId="Web-{01A15FC4-E61C-04A5-F774-F2C169ABA1A1}"/>
    <pc:docChg chg="modSld">
      <pc:chgData name="게스트 사용자" userId="S::urn:spo:tenantanon#a633bbdc-0cc6-4cb1-8bba-7fa0ea11b482::" providerId="AD" clId="Web-{01A15FC4-E61C-04A5-F774-F2C169ABA1A1}" dt="2025-07-01T07:29:53.560" v="148" actId="1076"/>
      <pc:docMkLst>
        <pc:docMk/>
      </pc:docMkLst>
      <pc:sldChg chg="addSp modSp">
        <pc:chgData name="게스트 사용자" userId="S::urn:spo:tenantanon#a633bbdc-0cc6-4cb1-8bba-7fa0ea11b482::" providerId="AD" clId="Web-{01A15FC4-E61C-04A5-F774-F2C169ABA1A1}" dt="2025-07-01T06:58:50.638" v="118" actId="14100"/>
        <pc:sldMkLst>
          <pc:docMk/>
          <pc:sldMk cId="3567870485" sldId="339"/>
        </pc:sldMkLst>
        <pc:picChg chg="add mod modCrop">
          <ac:chgData name="게스트 사용자" userId="S::urn:spo:tenantanon#a633bbdc-0cc6-4cb1-8bba-7fa0ea11b482::" providerId="AD" clId="Web-{01A15FC4-E61C-04A5-F774-F2C169ABA1A1}" dt="2025-07-01T06:58:50.638" v="118" actId="14100"/>
          <ac:picMkLst>
            <pc:docMk/>
            <pc:sldMk cId="3567870485" sldId="339"/>
            <ac:picMk id="3" creationId="{8DEE8440-6134-9A54-F1D6-779F397A221C}"/>
          </ac:picMkLst>
        </pc:picChg>
        <pc:picChg chg="add mod">
          <ac:chgData name="게스트 사용자" userId="S::urn:spo:tenantanon#a633bbdc-0cc6-4cb1-8bba-7fa0ea11b482::" providerId="AD" clId="Web-{01A15FC4-E61C-04A5-F774-F2C169ABA1A1}" dt="2025-07-01T06:48:02.303" v="7" actId="1076"/>
          <ac:picMkLst>
            <pc:docMk/>
            <pc:sldMk cId="3567870485" sldId="339"/>
            <ac:picMk id="4" creationId="{31F74A4C-084B-9D9C-73F9-BCAEE6146E03}"/>
          </ac:picMkLst>
        </pc:picChg>
        <pc:picChg chg="add mod">
          <ac:chgData name="게스트 사용자" userId="S::urn:spo:tenantanon#a633bbdc-0cc6-4cb1-8bba-7fa0ea11b482::" providerId="AD" clId="Web-{01A15FC4-E61C-04A5-F774-F2C169ABA1A1}" dt="2025-07-01T06:49:01.009" v="11" actId="1076"/>
          <ac:picMkLst>
            <pc:docMk/>
            <pc:sldMk cId="3567870485" sldId="339"/>
            <ac:picMk id="6" creationId="{17A44C96-EF2D-85D8-85A6-9464B68DE31E}"/>
          </ac:picMkLst>
        </pc:picChg>
        <pc:picChg chg="add mod">
          <ac:chgData name="게스트 사용자" userId="S::urn:spo:tenantanon#a633bbdc-0cc6-4cb1-8bba-7fa0ea11b482::" providerId="AD" clId="Web-{01A15FC4-E61C-04A5-F774-F2C169ABA1A1}" dt="2025-07-01T06:49:32.978" v="15" actId="1076"/>
          <ac:picMkLst>
            <pc:docMk/>
            <pc:sldMk cId="3567870485" sldId="339"/>
            <ac:picMk id="7" creationId="{DBB0F28B-42F6-A5EB-8A38-9A72C8B9FCA2}"/>
          </ac:picMkLst>
        </pc:picChg>
        <pc:picChg chg="add mod">
          <ac:chgData name="게스트 사용자" userId="S::urn:spo:tenantanon#a633bbdc-0cc6-4cb1-8bba-7fa0ea11b482::" providerId="AD" clId="Web-{01A15FC4-E61C-04A5-F774-F2C169ABA1A1}" dt="2025-07-01T06:50:17.652" v="19" actId="14100"/>
          <ac:picMkLst>
            <pc:docMk/>
            <pc:sldMk cId="3567870485" sldId="339"/>
            <ac:picMk id="13" creationId="{472DDA64-F08D-395D-122E-BF2FAA4ECC05}"/>
          </ac:picMkLst>
        </pc:picChg>
        <pc:picChg chg="add mod">
          <ac:chgData name="게스트 사용자" userId="S::urn:spo:tenantanon#a633bbdc-0cc6-4cb1-8bba-7fa0ea11b482::" providerId="AD" clId="Web-{01A15FC4-E61C-04A5-F774-F2C169ABA1A1}" dt="2025-07-01T06:51:17.201" v="27" actId="1076"/>
          <ac:picMkLst>
            <pc:docMk/>
            <pc:sldMk cId="3567870485" sldId="339"/>
            <ac:picMk id="14" creationId="{43F17DE7-74F8-A5E8-FC02-2D4B7D86A1FD}"/>
          </ac:picMkLst>
        </pc:picChg>
        <pc:picChg chg="add mod">
          <ac:chgData name="게스트 사용자" userId="S::urn:spo:tenantanon#a633bbdc-0cc6-4cb1-8bba-7fa0ea11b482::" providerId="AD" clId="Web-{01A15FC4-E61C-04A5-F774-F2C169ABA1A1}" dt="2025-07-01T06:54:47.551" v="58" actId="1076"/>
          <ac:picMkLst>
            <pc:docMk/>
            <pc:sldMk cId="3567870485" sldId="339"/>
            <ac:picMk id="18" creationId="{708E427A-61B6-E064-DC1E-0E1CB8415F5D}"/>
          </ac:picMkLst>
        </pc:picChg>
      </pc:sldChg>
      <pc:sldChg chg="addSp delSp modSp">
        <pc:chgData name="게스트 사용자" userId="S::urn:spo:tenantanon#a633bbdc-0cc6-4cb1-8bba-7fa0ea11b482::" providerId="AD" clId="Web-{01A15FC4-E61C-04A5-F774-F2C169ABA1A1}" dt="2025-07-01T07:28:15.259" v="141" actId="1076"/>
        <pc:sldMkLst>
          <pc:docMk/>
          <pc:sldMk cId="3109849348" sldId="345"/>
        </pc:sldMkLst>
        <pc:spChg chg="add mod">
          <ac:chgData name="게스트 사용자" userId="S::urn:spo:tenantanon#a633bbdc-0cc6-4cb1-8bba-7fa0ea11b482::" providerId="AD" clId="Web-{01A15FC4-E61C-04A5-F774-F2C169ABA1A1}" dt="2025-07-01T07:25:47.723" v="126" actId="1076"/>
          <ac:spMkLst>
            <pc:docMk/>
            <pc:sldMk cId="3109849348" sldId="345"/>
            <ac:spMk id="7" creationId="{D90A2386-07E5-1C64-7E4D-83FC179D8F2B}"/>
          </ac:spMkLst>
        </pc:spChg>
        <pc:picChg chg="mod">
          <ac:chgData name="게스트 사용자" userId="S::urn:spo:tenantanon#a633bbdc-0cc6-4cb1-8bba-7fa0ea11b482::" providerId="AD" clId="Web-{01A15FC4-E61C-04A5-F774-F2C169ABA1A1}" dt="2025-07-01T07:28:15.259" v="141" actId="1076"/>
          <ac:picMkLst>
            <pc:docMk/>
            <pc:sldMk cId="3109849348" sldId="345"/>
            <ac:picMk id="3" creationId="{942FFC55-1101-2955-C206-321F12E24A9E}"/>
          </ac:picMkLst>
        </pc:picChg>
      </pc:sldChg>
      <pc:sldChg chg="modSp">
        <pc:chgData name="게스트 사용자" userId="S::urn:spo:tenantanon#a633bbdc-0cc6-4cb1-8bba-7fa0ea11b482::" providerId="AD" clId="Web-{01A15FC4-E61C-04A5-F774-F2C169ABA1A1}" dt="2025-07-01T07:29:18.449" v="146" actId="20577"/>
        <pc:sldMkLst>
          <pc:docMk/>
          <pc:sldMk cId="2604195159" sldId="348"/>
        </pc:sldMkLst>
        <pc:spChg chg="mod">
          <ac:chgData name="게스트 사용자" userId="S::urn:spo:tenantanon#a633bbdc-0cc6-4cb1-8bba-7fa0ea11b482::" providerId="AD" clId="Web-{01A15FC4-E61C-04A5-F774-F2C169ABA1A1}" dt="2025-07-01T07:29:18.449" v="146" actId="20577"/>
          <ac:spMkLst>
            <pc:docMk/>
            <pc:sldMk cId="2604195159" sldId="348"/>
            <ac:spMk id="6" creationId="{227DFDFB-F350-BF1C-0F08-18842B72F620}"/>
          </ac:spMkLst>
        </pc:spChg>
        <pc:picChg chg="mod">
          <ac:chgData name="게스트 사용자" userId="S::urn:spo:tenantanon#a633bbdc-0cc6-4cb1-8bba-7fa0ea11b482::" providerId="AD" clId="Web-{01A15FC4-E61C-04A5-F774-F2C169ABA1A1}" dt="2025-07-01T07:26:41.006" v="131" actId="14100"/>
          <ac:picMkLst>
            <pc:docMk/>
            <pc:sldMk cId="2604195159" sldId="348"/>
            <ac:picMk id="3" creationId="{DD7EB34D-199D-8C53-0EB3-E16F3F70DB98}"/>
          </ac:picMkLst>
        </pc:picChg>
        <pc:picChg chg="mod">
          <ac:chgData name="게스트 사용자" userId="S::urn:spo:tenantanon#a633bbdc-0cc6-4cb1-8bba-7fa0ea11b482::" providerId="AD" clId="Web-{01A15FC4-E61C-04A5-F774-F2C169ABA1A1}" dt="2025-07-01T07:27:57.696" v="139" actId="14100"/>
          <ac:picMkLst>
            <pc:docMk/>
            <pc:sldMk cId="2604195159" sldId="348"/>
            <ac:picMk id="4" creationId="{3D8AA095-3819-2E32-AF24-FF0964774082}"/>
          </ac:picMkLst>
        </pc:picChg>
      </pc:sldChg>
      <pc:sldChg chg="modSp">
        <pc:chgData name="게스트 사용자" userId="S::urn:spo:tenantanon#a633bbdc-0cc6-4cb1-8bba-7fa0ea11b482::" providerId="AD" clId="Web-{01A15FC4-E61C-04A5-F774-F2C169ABA1A1}" dt="2025-07-01T07:29:53.560" v="148" actId="1076"/>
        <pc:sldMkLst>
          <pc:docMk/>
          <pc:sldMk cId="4153354613" sldId="349"/>
        </pc:sldMkLst>
        <pc:picChg chg="mod">
          <ac:chgData name="게스트 사용자" userId="S::urn:spo:tenantanon#a633bbdc-0cc6-4cb1-8bba-7fa0ea11b482::" providerId="AD" clId="Web-{01A15FC4-E61C-04A5-F774-F2C169ABA1A1}" dt="2025-07-01T07:29:53.560" v="148" actId="1076"/>
          <ac:picMkLst>
            <pc:docMk/>
            <pc:sldMk cId="4153354613" sldId="349"/>
            <ac:picMk id="2" creationId="{1F86B330-6174-D3D6-692B-71214D1DCA4F}"/>
          </ac:picMkLst>
        </pc:picChg>
      </pc:sldChg>
      <pc:sldChg chg="addSp modSp">
        <pc:chgData name="게스트 사용자" userId="S::urn:spo:tenantanon#a633bbdc-0cc6-4cb1-8bba-7fa0ea11b482::" providerId="AD" clId="Web-{01A15FC4-E61C-04A5-F774-F2C169ABA1A1}" dt="2025-07-01T06:55:23.475" v="61" actId="1076"/>
        <pc:sldMkLst>
          <pc:docMk/>
          <pc:sldMk cId="30412240" sldId="350"/>
        </pc:sldMkLst>
        <pc:spChg chg="add mod">
          <ac:chgData name="게스트 사용자" userId="S::urn:spo:tenantanon#a633bbdc-0cc6-4cb1-8bba-7fa0ea11b482::" providerId="AD" clId="Web-{01A15FC4-E61C-04A5-F774-F2C169ABA1A1}" dt="2025-07-01T06:55:23.475" v="61" actId="1076"/>
          <ac:spMkLst>
            <pc:docMk/>
            <pc:sldMk cId="30412240" sldId="350"/>
            <ac:spMk id="9" creationId="{A5979047-97A0-09BE-2282-977FDE34DB68}"/>
          </ac:spMkLst>
        </pc:spChg>
        <pc:picChg chg="mod">
          <ac:chgData name="게스트 사용자" userId="S::urn:spo:tenantanon#a633bbdc-0cc6-4cb1-8bba-7fa0ea11b482::" providerId="AD" clId="Web-{01A15FC4-E61C-04A5-F774-F2C169ABA1A1}" dt="2025-07-01T06:53:11.689" v="32" actId="1076"/>
          <ac:picMkLst>
            <pc:docMk/>
            <pc:sldMk cId="30412240" sldId="350"/>
            <ac:picMk id="6" creationId="{79569566-72C1-D9EB-C88E-B5CE15260828}"/>
          </ac:picMkLst>
        </pc:picChg>
        <pc:picChg chg="mod">
          <ac:chgData name="게스트 사용자" userId="S::urn:spo:tenantanon#a633bbdc-0cc6-4cb1-8bba-7fa0ea11b482::" providerId="AD" clId="Web-{01A15FC4-E61C-04A5-F774-F2C169ABA1A1}" dt="2025-07-01T06:53:10.392" v="31" actId="1076"/>
          <ac:picMkLst>
            <pc:docMk/>
            <pc:sldMk cId="30412240" sldId="350"/>
            <ac:picMk id="7" creationId="{BB764207-FBD7-9FAC-95D6-2E9FE60F6FAB}"/>
          </ac:picMkLst>
        </pc:picChg>
      </pc:sldChg>
    </pc:docChg>
  </pc:docChgLst>
  <pc:docChgLst>
    <pc:chgData name="홍준수" userId="S::a071055@aivle.kt.co.kr::16757e07-c739-413d-a81c-324b2b5909b3" providerId="AD" clId="Web-{009E95CC-ABD0-5BEE-37E7-B5E2F47EB2E3}"/>
    <pc:docChg chg="addSld delSld modSld">
      <pc:chgData name="홍준수" userId="S::a071055@aivle.kt.co.kr::16757e07-c739-413d-a81c-324b2b5909b3" providerId="AD" clId="Web-{009E95CC-ABD0-5BEE-37E7-B5E2F47EB2E3}" dt="2025-07-01T07:29:47.606" v="13" actId="1076"/>
      <pc:docMkLst>
        <pc:docMk/>
      </pc:docMkLst>
      <pc:sldChg chg="del">
        <pc:chgData name="홍준수" userId="S::a071055@aivle.kt.co.kr::16757e07-c739-413d-a81c-324b2b5909b3" providerId="AD" clId="Web-{009E95CC-ABD0-5BEE-37E7-B5E2F47EB2E3}" dt="2025-07-01T06:58:52.597" v="0"/>
        <pc:sldMkLst>
          <pc:docMk/>
          <pc:sldMk cId="1259388998" sldId="347"/>
        </pc:sldMkLst>
      </pc:sldChg>
      <pc:sldChg chg="addSp modSp">
        <pc:chgData name="홍준수" userId="S::a071055@aivle.kt.co.kr::16757e07-c739-413d-a81c-324b2b5909b3" providerId="AD" clId="Web-{009E95CC-ABD0-5BEE-37E7-B5E2F47EB2E3}" dt="2025-07-01T07:29:47.606" v="13" actId="1076"/>
        <pc:sldMkLst>
          <pc:docMk/>
          <pc:sldMk cId="4153354613" sldId="349"/>
        </pc:sldMkLst>
        <pc:spChg chg="add">
          <ac:chgData name="홍준수" userId="S::a071055@aivle.kt.co.kr::16757e07-c739-413d-a81c-324b2b5909b3" providerId="AD" clId="Web-{009E95CC-ABD0-5BEE-37E7-B5E2F47EB2E3}" dt="2025-07-01T07:00:21.666" v="11"/>
          <ac:spMkLst>
            <pc:docMk/>
            <pc:sldMk cId="4153354613" sldId="349"/>
            <ac:spMk id="6" creationId="{6B050378-B483-F146-F727-BE707E3C525B}"/>
          </ac:spMkLst>
        </pc:spChg>
        <pc:picChg chg="mod">
          <ac:chgData name="홍준수" userId="S::a071055@aivle.kt.co.kr::16757e07-c739-413d-a81c-324b2b5909b3" providerId="AD" clId="Web-{009E95CC-ABD0-5BEE-37E7-B5E2F47EB2E3}" dt="2025-07-01T07:29:47.606" v="13" actId="1076"/>
          <ac:picMkLst>
            <pc:docMk/>
            <pc:sldMk cId="4153354613" sldId="349"/>
            <ac:picMk id="2" creationId="{1F86B330-6174-D3D6-692B-71214D1DCA4F}"/>
          </ac:picMkLst>
        </pc:picChg>
      </pc:sldChg>
      <pc:sldChg chg="add del replId">
        <pc:chgData name="홍준수" userId="S::a071055@aivle.kt.co.kr::16757e07-c739-413d-a81c-324b2b5909b3" providerId="AD" clId="Web-{009E95CC-ABD0-5BEE-37E7-B5E2F47EB2E3}" dt="2025-07-01T07:00:08.821" v="10"/>
        <pc:sldMkLst>
          <pc:docMk/>
          <pc:sldMk cId="591286695" sldId="351"/>
        </pc:sldMkLst>
      </pc:sldChg>
      <pc:sldChg chg="add del replId">
        <pc:chgData name="홍준수" userId="S::a071055@aivle.kt.co.kr::16757e07-c739-413d-a81c-324b2b5909b3" providerId="AD" clId="Web-{009E95CC-ABD0-5BEE-37E7-B5E2F47EB2E3}" dt="2025-07-01T06:59:53.726" v="8"/>
        <pc:sldMkLst>
          <pc:docMk/>
          <pc:sldMk cId="2685387918" sldId="351"/>
        </pc:sldMkLst>
      </pc:sldChg>
      <pc:sldChg chg="delSp add del replId">
        <pc:chgData name="홍준수" userId="S::a071055@aivle.kt.co.kr::16757e07-c739-413d-a81c-324b2b5909b3" providerId="AD" clId="Web-{009E95CC-ABD0-5BEE-37E7-B5E2F47EB2E3}" dt="2025-07-01T06:59:29.193" v="5"/>
        <pc:sldMkLst>
          <pc:docMk/>
          <pc:sldMk cId="392136323" sldId="352"/>
        </pc:sldMkLst>
      </pc:sldChg>
      <pc:sldChg chg="add del replId">
        <pc:chgData name="홍준수" userId="S::a071055@aivle.kt.co.kr::16757e07-c739-413d-a81c-324b2b5909b3" providerId="AD" clId="Web-{009E95CC-ABD0-5BEE-37E7-B5E2F47EB2E3}" dt="2025-07-01T06:59:43.538" v="7"/>
        <pc:sldMkLst>
          <pc:docMk/>
          <pc:sldMk cId="3728434545" sldId="352"/>
        </pc:sldMkLst>
      </pc:sldChg>
    </pc:docChg>
  </pc:docChgLst>
  <pc:docChgLst>
    <pc:chgData name="홍준수" userId="S::a071055@aivle.kt.co.kr::16757e07-c739-413d-a81c-324b2b5909b3" providerId="AD" clId="Web-{F48C2ED1-BA1E-F8FC-116C-4C8FC316ADE2}"/>
    <pc:docChg chg="modSld">
      <pc:chgData name="홍준수" userId="S::a071055@aivle.kt.co.kr::16757e07-c739-413d-a81c-324b2b5909b3" providerId="AD" clId="Web-{F48C2ED1-BA1E-F8FC-116C-4C8FC316ADE2}" dt="2025-06-26T07:00:37.887" v="383" actId="20577"/>
      <pc:docMkLst>
        <pc:docMk/>
      </pc:docMkLst>
      <pc:sldChg chg="modSp">
        <pc:chgData name="홍준수" userId="S::a071055@aivle.kt.co.kr::16757e07-c739-413d-a81c-324b2b5909b3" providerId="AD" clId="Web-{F48C2ED1-BA1E-F8FC-116C-4C8FC316ADE2}" dt="2025-06-26T06:31:06.244" v="163" actId="1076"/>
        <pc:sldMkLst>
          <pc:docMk/>
          <pc:sldMk cId="3717252863" sldId="312"/>
        </pc:sldMkLst>
        <pc:spChg chg="mod">
          <ac:chgData name="홍준수" userId="S::a071055@aivle.kt.co.kr::16757e07-c739-413d-a81c-324b2b5909b3" providerId="AD" clId="Web-{F48C2ED1-BA1E-F8FC-116C-4C8FC316ADE2}" dt="2025-06-26T06:31:06.244" v="163" actId="1076"/>
          <ac:spMkLst>
            <pc:docMk/>
            <pc:sldMk cId="3717252863" sldId="312"/>
            <ac:spMk id="6" creationId="{3F12ACF9-0D20-57B5-B695-6AA272F3D65F}"/>
          </ac:spMkLst>
        </pc:spChg>
      </pc:sldChg>
      <pc:sldChg chg="modSp">
        <pc:chgData name="홍준수" userId="S::a071055@aivle.kt.co.kr::16757e07-c739-413d-a81c-324b2b5909b3" providerId="AD" clId="Web-{F48C2ED1-BA1E-F8FC-116C-4C8FC316ADE2}" dt="2025-06-26T06:31:45.073" v="169" actId="1076"/>
        <pc:sldMkLst>
          <pc:docMk/>
          <pc:sldMk cId="3524126635" sldId="321"/>
        </pc:sldMkLst>
        <pc:spChg chg="mod">
          <ac:chgData name="홍준수" userId="S::a071055@aivle.kt.co.kr::16757e07-c739-413d-a81c-324b2b5909b3" providerId="AD" clId="Web-{F48C2ED1-BA1E-F8FC-116C-4C8FC316ADE2}" dt="2025-06-26T06:31:45.073" v="169" actId="1076"/>
          <ac:spMkLst>
            <pc:docMk/>
            <pc:sldMk cId="3524126635" sldId="321"/>
            <ac:spMk id="8" creationId="{9E4C2E8C-7E6B-11A7-A2A8-749C97579770}"/>
          </ac:spMkLst>
        </pc:spChg>
      </pc:sldChg>
      <pc:sldChg chg="addSp delSp modSp">
        <pc:chgData name="홍준수" userId="S::a071055@aivle.kt.co.kr::16757e07-c739-413d-a81c-324b2b5909b3" providerId="AD" clId="Web-{F48C2ED1-BA1E-F8FC-116C-4C8FC316ADE2}" dt="2025-06-26T07:00:37.887" v="383" actId="20577"/>
        <pc:sldMkLst>
          <pc:docMk/>
          <pc:sldMk cId="989430334" sldId="336"/>
        </pc:sldMkLst>
        <pc:spChg chg="mod">
          <ac:chgData name="홍준수" userId="S::a071055@aivle.kt.co.kr::16757e07-c739-413d-a81c-324b2b5909b3" providerId="AD" clId="Web-{F48C2ED1-BA1E-F8FC-116C-4C8FC316ADE2}" dt="2025-06-26T06:53:15.531" v="253" actId="1076"/>
          <ac:spMkLst>
            <pc:docMk/>
            <pc:sldMk cId="989430334" sldId="336"/>
            <ac:spMk id="13" creationId="{9F0E6461-B8AC-1262-A209-3D9CF6EBE06A}"/>
          </ac:spMkLst>
        </pc:spChg>
        <pc:spChg chg="add mod">
          <ac:chgData name="홍준수" userId="S::a071055@aivle.kt.co.kr::16757e07-c739-413d-a81c-324b2b5909b3" providerId="AD" clId="Web-{F48C2ED1-BA1E-F8FC-116C-4C8FC316ADE2}" dt="2025-06-26T06:50:46.980" v="206" actId="1076"/>
          <ac:spMkLst>
            <pc:docMk/>
            <pc:sldMk cId="989430334" sldId="336"/>
            <ac:spMk id="17" creationId="{74798543-5369-A500-4843-EF7FB70E5048}"/>
          </ac:spMkLst>
        </pc:spChg>
        <pc:spChg chg="add mod">
          <ac:chgData name="홍준수" userId="S::a071055@aivle.kt.co.kr::16757e07-c739-413d-a81c-324b2b5909b3" providerId="AD" clId="Web-{F48C2ED1-BA1E-F8FC-116C-4C8FC316ADE2}" dt="2025-06-26T07:00:22.418" v="374" actId="1076"/>
          <ac:spMkLst>
            <pc:docMk/>
            <pc:sldMk cId="989430334" sldId="336"/>
            <ac:spMk id="20" creationId="{4B382F27-9482-D285-4171-7E234C0CCC72}"/>
          </ac:spMkLst>
        </pc:spChg>
        <pc:spChg chg="add mod">
          <ac:chgData name="홍준수" userId="S::a071055@aivle.kt.co.kr::16757e07-c739-413d-a81c-324b2b5909b3" providerId="AD" clId="Web-{F48C2ED1-BA1E-F8FC-116C-4C8FC316ADE2}" dt="2025-06-26T06:51:05.074" v="209" actId="1076"/>
          <ac:spMkLst>
            <pc:docMk/>
            <pc:sldMk cId="989430334" sldId="336"/>
            <ac:spMk id="22" creationId="{C884CD00-196A-7E79-7C79-0B110A4C34D1}"/>
          </ac:spMkLst>
        </pc:spChg>
        <pc:spChg chg="mod">
          <ac:chgData name="홍준수" userId="S::a071055@aivle.kt.co.kr::16757e07-c739-413d-a81c-324b2b5909b3" providerId="AD" clId="Web-{F48C2ED1-BA1E-F8FC-116C-4C8FC316ADE2}" dt="2025-06-26T06:38:10.678" v="177" actId="20577"/>
          <ac:spMkLst>
            <pc:docMk/>
            <pc:sldMk cId="989430334" sldId="336"/>
            <ac:spMk id="34" creationId="{8E4E92E3-2663-AA7C-88A8-3F42319A02DC}"/>
          </ac:spMkLst>
        </pc:spChg>
        <pc:spChg chg="mod">
          <ac:chgData name="홍준수" userId="S::a071055@aivle.kt.co.kr::16757e07-c739-413d-a81c-324b2b5909b3" providerId="AD" clId="Web-{F48C2ED1-BA1E-F8FC-116C-4C8FC316ADE2}" dt="2025-06-26T06:49:19.524" v="182" actId="20577"/>
          <ac:spMkLst>
            <pc:docMk/>
            <pc:sldMk cId="989430334" sldId="336"/>
            <ac:spMk id="38" creationId="{060E202D-BDF7-ADFF-0823-00762C3711C9}"/>
          </ac:spMkLst>
        </pc:spChg>
        <pc:spChg chg="add mod">
          <ac:chgData name="홍준수" userId="S::a071055@aivle.kt.co.kr::16757e07-c739-413d-a81c-324b2b5909b3" providerId="AD" clId="Web-{F48C2ED1-BA1E-F8FC-116C-4C8FC316ADE2}" dt="2025-06-26T07:00:37.887" v="383" actId="20577"/>
          <ac:spMkLst>
            <pc:docMk/>
            <pc:sldMk cId="989430334" sldId="336"/>
            <ac:spMk id="39" creationId="{B739D8DD-7AB5-5655-04A1-0458FF11C7E9}"/>
          </ac:spMkLst>
        </pc:spChg>
        <pc:spChg chg="add mod">
          <ac:chgData name="홍준수" userId="S::a071055@aivle.kt.co.kr::16757e07-c739-413d-a81c-324b2b5909b3" providerId="AD" clId="Web-{F48C2ED1-BA1E-F8FC-116C-4C8FC316ADE2}" dt="2025-06-26T06:52:22.280" v="231" actId="20577"/>
          <ac:spMkLst>
            <pc:docMk/>
            <pc:sldMk cId="989430334" sldId="336"/>
            <ac:spMk id="52" creationId="{10327F3F-EE70-8B4C-56DC-BD8987B00228}"/>
          </ac:spMkLst>
        </pc:spChg>
        <pc:spChg chg="add mod">
          <ac:chgData name="홍준수" userId="S::a071055@aivle.kt.co.kr::16757e07-c739-413d-a81c-324b2b5909b3" providerId="AD" clId="Web-{F48C2ED1-BA1E-F8FC-116C-4C8FC316ADE2}" dt="2025-06-26T06:52:42.546" v="249" actId="20577"/>
          <ac:spMkLst>
            <pc:docMk/>
            <pc:sldMk cId="989430334" sldId="336"/>
            <ac:spMk id="53" creationId="{78931BCA-ECC2-D0CC-2313-FF3B9363E703}"/>
          </ac:spMkLst>
        </pc:spChg>
        <pc:spChg chg="add del mod">
          <ac:chgData name="홍준수" userId="S::a071055@aivle.kt.co.kr::16757e07-c739-413d-a81c-324b2b5909b3" providerId="AD" clId="Web-{F48C2ED1-BA1E-F8FC-116C-4C8FC316ADE2}" dt="2025-06-26T06:56:50.568" v="322" actId="20577"/>
          <ac:spMkLst>
            <pc:docMk/>
            <pc:sldMk cId="989430334" sldId="336"/>
            <ac:spMk id="57" creationId="{50BBBF90-935F-F3AE-39A8-999CAB27CDA5}"/>
          </ac:spMkLst>
        </pc:spChg>
        <pc:spChg chg="mod">
          <ac:chgData name="홍준수" userId="S::a071055@aivle.kt.co.kr::16757e07-c739-413d-a81c-324b2b5909b3" providerId="AD" clId="Web-{F48C2ED1-BA1E-F8FC-116C-4C8FC316ADE2}" dt="2025-06-26T06:56:18.536" v="319" actId="1076"/>
          <ac:spMkLst>
            <pc:docMk/>
            <pc:sldMk cId="989430334" sldId="336"/>
            <ac:spMk id="58" creationId="{1DD14A7A-3F2D-6E66-7D57-AEB961A7D8A7}"/>
          </ac:spMkLst>
        </pc:spChg>
        <pc:spChg chg="mod">
          <ac:chgData name="홍준수" userId="S::a071055@aivle.kt.co.kr::16757e07-c739-413d-a81c-324b2b5909b3" providerId="AD" clId="Web-{F48C2ED1-BA1E-F8FC-116C-4C8FC316ADE2}" dt="2025-06-26T06:57:00.397" v="323" actId="1076"/>
          <ac:spMkLst>
            <pc:docMk/>
            <pc:sldMk cId="989430334" sldId="336"/>
            <ac:spMk id="61" creationId="{1C0E3C4B-359C-D9BD-09BD-564412AB8447}"/>
          </ac:spMkLst>
        </pc:spChg>
        <pc:spChg chg="add del mod">
          <ac:chgData name="홍준수" userId="S::a071055@aivle.kt.co.kr::16757e07-c739-413d-a81c-324b2b5909b3" providerId="AD" clId="Web-{F48C2ED1-BA1E-F8FC-116C-4C8FC316ADE2}" dt="2025-06-26T06:56:27.177" v="320" actId="1076"/>
          <ac:spMkLst>
            <pc:docMk/>
            <pc:sldMk cId="989430334" sldId="336"/>
            <ac:spMk id="62" creationId="{EA47DE8F-C79F-3C90-EFB6-0D011A7FE133}"/>
          </ac:spMkLst>
        </pc:spChg>
        <pc:spChg chg="mod">
          <ac:chgData name="홍준수" userId="S::a071055@aivle.kt.co.kr::16757e07-c739-413d-a81c-324b2b5909b3" providerId="AD" clId="Web-{F48C2ED1-BA1E-F8FC-116C-4C8FC316ADE2}" dt="2025-06-26T06:57:38.007" v="332" actId="20577"/>
          <ac:spMkLst>
            <pc:docMk/>
            <pc:sldMk cId="989430334" sldId="336"/>
            <ac:spMk id="65" creationId="{7BB8A836-62CA-984B-C4D7-BA059E100A98}"/>
          </ac:spMkLst>
        </pc:spChg>
        <pc:spChg chg="add mod">
          <ac:chgData name="홍준수" userId="S::a071055@aivle.kt.co.kr::16757e07-c739-413d-a81c-324b2b5909b3" providerId="AD" clId="Web-{F48C2ED1-BA1E-F8FC-116C-4C8FC316ADE2}" dt="2025-06-26T06:58:00.273" v="343" actId="20577"/>
          <ac:spMkLst>
            <pc:docMk/>
            <pc:sldMk cId="989430334" sldId="336"/>
            <ac:spMk id="77" creationId="{3BC2D5A6-F808-5BDB-69C8-2085567D0098}"/>
          </ac:spMkLst>
        </pc:spChg>
        <pc:spChg chg="add mod">
          <ac:chgData name="홍준수" userId="S::a071055@aivle.kt.co.kr::16757e07-c739-413d-a81c-324b2b5909b3" providerId="AD" clId="Web-{F48C2ED1-BA1E-F8FC-116C-4C8FC316ADE2}" dt="2025-06-26T06:58:19.602" v="353" actId="20577"/>
          <ac:spMkLst>
            <pc:docMk/>
            <pc:sldMk cId="989430334" sldId="336"/>
            <ac:spMk id="78" creationId="{FC0D2EAC-66F5-CB8B-049A-F5C3F220D797}"/>
          </ac:spMkLst>
        </pc:spChg>
        <pc:grpChg chg="mod">
          <ac:chgData name="홍준수" userId="S::a071055@aivle.kt.co.kr::16757e07-c739-413d-a81c-324b2b5909b3" providerId="AD" clId="Web-{F48C2ED1-BA1E-F8FC-116C-4C8FC316ADE2}" dt="2025-06-26T06:51:53.404" v="223" actId="1076"/>
          <ac:grpSpMkLst>
            <pc:docMk/>
            <pc:sldMk cId="989430334" sldId="336"/>
            <ac:grpSpMk id="7" creationId="{F5E97543-6D53-FF73-710B-690F45EDF144}"/>
          </ac:grpSpMkLst>
        </pc:grpChg>
      </pc:sldChg>
    </pc:docChg>
  </pc:docChgLst>
  <pc:docChgLst>
    <pc:chgData name="게스트 사용자" userId="S::urn:spo:tenantanon#a633bbdc-0cc6-4cb1-8bba-7fa0ea11b482::" providerId="AD" clId="Web-{CB9869F7-495D-0BD3-1510-8F7B639562E3}"/>
    <pc:docChg chg="modSld">
      <pc:chgData name="게스트 사용자" userId="S::urn:spo:tenantanon#a633bbdc-0cc6-4cb1-8bba-7fa0ea11b482::" providerId="AD" clId="Web-{CB9869F7-495D-0BD3-1510-8F7B639562E3}" dt="2025-07-01T07:36:11.827" v="0" actId="14100"/>
      <pc:docMkLst>
        <pc:docMk/>
      </pc:docMkLst>
      <pc:sldChg chg="modSp">
        <pc:chgData name="게스트 사용자" userId="S::urn:spo:tenantanon#a633bbdc-0cc6-4cb1-8bba-7fa0ea11b482::" providerId="AD" clId="Web-{CB9869F7-495D-0BD3-1510-8F7B639562E3}" dt="2025-07-01T07:36:11.827" v="0" actId="14100"/>
        <pc:sldMkLst>
          <pc:docMk/>
          <pc:sldMk cId="1280988575" sldId="351"/>
        </pc:sldMkLst>
        <pc:picChg chg="mod">
          <ac:chgData name="게스트 사용자" userId="S::urn:spo:tenantanon#a633bbdc-0cc6-4cb1-8bba-7fa0ea11b482::" providerId="AD" clId="Web-{CB9869F7-495D-0BD3-1510-8F7B639562E3}" dt="2025-07-01T07:36:11.827" v="0" actId="14100"/>
          <ac:picMkLst>
            <pc:docMk/>
            <pc:sldMk cId="1280988575" sldId="351"/>
            <ac:picMk id="4" creationId="{C6BE3927-AD06-26B5-EE7A-19E203C39317}"/>
          </ac:picMkLst>
        </pc:picChg>
      </pc:sldChg>
    </pc:docChg>
  </pc:docChgLst>
  <pc:docChgLst>
    <pc:chgData name="서 강원" userId="943f2302-b47b-4028-ba5e-c2b07fedc187" providerId="ADAL" clId="{2DBA250B-E222-408A-8BE3-31C09C83C14B}"/>
    <pc:docChg chg="modSld">
      <pc:chgData name="서 강원" userId="943f2302-b47b-4028-ba5e-c2b07fedc187" providerId="ADAL" clId="{2DBA250B-E222-408A-8BE3-31C09C83C14B}" dt="2025-06-18T08:47:39.922" v="81"/>
      <pc:docMkLst>
        <pc:docMk/>
      </pc:docMkLst>
      <pc:sldChg chg="modSp mod">
        <pc:chgData name="서 강원" userId="943f2302-b47b-4028-ba5e-c2b07fedc187" providerId="ADAL" clId="{2DBA250B-E222-408A-8BE3-31C09C83C14B}" dt="2025-06-18T07:55:45.728" v="13" actId="20577"/>
        <pc:sldMkLst>
          <pc:docMk/>
          <pc:sldMk cId="3717252863" sldId="312"/>
        </pc:sldMkLst>
        <pc:spChg chg="mod">
          <ac:chgData name="서 강원" userId="943f2302-b47b-4028-ba5e-c2b07fedc187" providerId="ADAL" clId="{2DBA250B-E222-408A-8BE3-31C09C83C14B}" dt="2025-06-18T07:55:45.728" v="13" actId="20577"/>
          <ac:spMkLst>
            <pc:docMk/>
            <pc:sldMk cId="3717252863" sldId="312"/>
            <ac:spMk id="6" creationId="{3F12ACF9-0D20-57B5-B695-6AA272F3D65F}"/>
          </ac:spMkLst>
        </pc:spChg>
      </pc:sldChg>
      <pc:sldChg chg="modSp mod">
        <pc:chgData name="서 강원" userId="943f2302-b47b-4028-ba5e-c2b07fedc187" providerId="ADAL" clId="{2DBA250B-E222-408A-8BE3-31C09C83C14B}" dt="2025-06-18T07:56:46.147" v="80" actId="1076"/>
        <pc:sldMkLst>
          <pc:docMk/>
          <pc:sldMk cId="3524126635" sldId="321"/>
        </pc:sldMkLst>
        <pc:spChg chg="mod">
          <ac:chgData name="서 강원" userId="943f2302-b47b-4028-ba5e-c2b07fedc187" providerId="ADAL" clId="{2DBA250B-E222-408A-8BE3-31C09C83C14B}" dt="2025-06-18T07:56:46.147" v="80" actId="1076"/>
          <ac:spMkLst>
            <pc:docMk/>
            <pc:sldMk cId="3524126635" sldId="321"/>
            <ac:spMk id="8" creationId="{9E4C2E8C-7E6B-11A7-A2A8-749C97579770}"/>
          </ac:spMkLst>
        </pc:spChg>
      </pc:sldChg>
      <pc:sldChg chg="modSp mod">
        <pc:chgData name="서 강원" userId="943f2302-b47b-4028-ba5e-c2b07fedc187" providerId="ADAL" clId="{2DBA250B-E222-408A-8BE3-31C09C83C14B}" dt="2025-06-18T07:55:58.658" v="39" actId="20577"/>
        <pc:sldMkLst>
          <pc:docMk/>
          <pc:sldMk cId="601975034" sldId="322"/>
        </pc:sldMkLst>
        <pc:spChg chg="mod">
          <ac:chgData name="서 강원" userId="943f2302-b47b-4028-ba5e-c2b07fedc187" providerId="ADAL" clId="{2DBA250B-E222-408A-8BE3-31C09C83C14B}" dt="2025-06-18T07:55:58.658" v="39" actId="20577"/>
          <ac:spMkLst>
            <pc:docMk/>
            <pc:sldMk cId="601975034" sldId="322"/>
            <ac:spMk id="2" creationId="{00000000-0000-0000-0000-000000000000}"/>
          </ac:spMkLst>
        </pc:spChg>
      </pc:sldChg>
      <pc:sldChg chg="modSp mod">
        <pc:chgData name="서 강원" userId="943f2302-b47b-4028-ba5e-c2b07fedc187" providerId="ADAL" clId="{2DBA250B-E222-408A-8BE3-31C09C83C14B}" dt="2025-06-18T07:56:07.667" v="63" actId="20577"/>
        <pc:sldMkLst>
          <pc:docMk/>
          <pc:sldMk cId="1814859057" sldId="330"/>
        </pc:sldMkLst>
        <pc:spChg chg="mod">
          <ac:chgData name="서 강원" userId="943f2302-b47b-4028-ba5e-c2b07fedc187" providerId="ADAL" clId="{2DBA250B-E222-408A-8BE3-31C09C83C14B}" dt="2025-06-18T07:56:07.667" v="63" actId="20577"/>
          <ac:spMkLst>
            <pc:docMk/>
            <pc:sldMk cId="1814859057" sldId="330"/>
            <ac:spMk id="4" creationId="{00000000-0000-0000-0000-000000000000}"/>
          </ac:spMkLst>
        </pc:spChg>
      </pc:sldChg>
      <pc:sldChg chg="addSp modSp">
        <pc:chgData name="서 강원" userId="943f2302-b47b-4028-ba5e-c2b07fedc187" providerId="ADAL" clId="{2DBA250B-E222-408A-8BE3-31C09C83C14B}" dt="2025-06-18T08:47:39.922" v="81"/>
        <pc:sldMkLst>
          <pc:docMk/>
          <pc:sldMk cId="3427971393" sldId="332"/>
        </pc:sldMkLst>
        <pc:spChg chg="add mod">
          <ac:chgData name="서 강원" userId="943f2302-b47b-4028-ba5e-c2b07fedc187" providerId="ADAL" clId="{2DBA250B-E222-408A-8BE3-31C09C83C14B}" dt="2025-06-18T08:47:39.922" v="81"/>
          <ac:spMkLst>
            <pc:docMk/>
            <pc:sldMk cId="3427971393" sldId="332"/>
            <ac:spMk id="3" creationId="{4D6FE4D4-5EE1-D705-5B4B-D5115AAF6243}"/>
          </ac:spMkLst>
        </pc:spChg>
        <pc:picChg chg="mod">
          <ac:chgData name="서 강원" userId="943f2302-b47b-4028-ba5e-c2b07fedc187" providerId="ADAL" clId="{2DBA250B-E222-408A-8BE3-31C09C83C14B}" dt="2025-06-18T07:36:33.183" v="1" actId="1076"/>
          <ac:picMkLst>
            <pc:docMk/>
            <pc:sldMk cId="3427971393" sldId="332"/>
            <ac:picMk id="2" creationId="{3FEE442B-BBD7-43C4-D2CD-4DB1A997BF0D}"/>
          </ac:picMkLst>
        </pc:picChg>
      </pc:sldChg>
    </pc:docChg>
  </pc:docChgLst>
  <pc:docChgLst>
    <pc:chgData name="게스트 사용자" userId="S::urn:spo:tenantanon#a633bbdc-0cc6-4cb1-8bba-7fa0ea11b482::" providerId="AD" clId="Web-{DA6227B5-1D0F-DF63-8818-1FA083A784A9}"/>
    <pc:docChg chg="modSld">
      <pc:chgData name="게스트 사용자" userId="S::urn:spo:tenantanon#a633bbdc-0cc6-4cb1-8bba-7fa0ea11b482::" providerId="AD" clId="Web-{DA6227B5-1D0F-DF63-8818-1FA083A784A9}" dt="2025-07-01T07:37:04.950" v="468" actId="1076"/>
      <pc:docMkLst>
        <pc:docMk/>
      </pc:docMkLst>
      <pc:sldChg chg="addSp delSp modSp">
        <pc:chgData name="게스트 사용자" userId="S::urn:spo:tenantanon#a633bbdc-0cc6-4cb1-8bba-7fa0ea11b482::" providerId="AD" clId="Web-{DA6227B5-1D0F-DF63-8818-1FA083A784A9}" dt="2025-07-01T07:00:03.444" v="202" actId="20577"/>
        <pc:sldMkLst>
          <pc:docMk/>
          <pc:sldMk cId="3640607470" sldId="335"/>
        </pc:sldMkLst>
        <pc:spChg chg="add mod">
          <ac:chgData name="게스트 사용자" userId="S::urn:spo:tenantanon#a633bbdc-0cc6-4cb1-8bba-7fa0ea11b482::" providerId="AD" clId="Web-{DA6227B5-1D0F-DF63-8818-1FA083A784A9}" dt="2025-07-01T06:59:49.990" v="197" actId="14100"/>
          <ac:spMkLst>
            <pc:docMk/>
            <pc:sldMk cId="3640607470" sldId="335"/>
            <ac:spMk id="4" creationId="{E8213561-1B3A-3C01-B20E-DC20D4E84A05}"/>
          </ac:spMkLst>
        </pc:spChg>
        <pc:spChg chg="add mod">
          <ac:chgData name="게스트 사용자" userId="S::urn:spo:tenantanon#a633bbdc-0cc6-4cb1-8bba-7fa0ea11b482::" providerId="AD" clId="Web-{DA6227B5-1D0F-DF63-8818-1FA083A784A9}" dt="2025-07-01T07:00:03.444" v="202" actId="20577"/>
          <ac:spMkLst>
            <pc:docMk/>
            <pc:sldMk cId="3640607470" sldId="335"/>
            <ac:spMk id="9" creationId="{0F8E4CB3-B191-5681-1FEC-E5F4E0F87206}"/>
          </ac:spMkLst>
        </pc:spChg>
        <pc:picChg chg="add mod">
          <ac:chgData name="게스트 사용자" userId="S::urn:spo:tenantanon#a633bbdc-0cc6-4cb1-8bba-7fa0ea11b482::" providerId="AD" clId="Web-{DA6227B5-1D0F-DF63-8818-1FA083A784A9}" dt="2025-07-01T06:59:29.927" v="186" actId="1076"/>
          <ac:picMkLst>
            <pc:docMk/>
            <pc:sldMk cId="3640607470" sldId="335"/>
            <ac:picMk id="2" creationId="{90F8EE44-A4AC-0025-B9C4-0899B6E335A3}"/>
          </ac:picMkLst>
        </pc:picChg>
        <pc:picChg chg="mod">
          <ac:chgData name="게스트 사용자" userId="S::urn:spo:tenantanon#a633bbdc-0cc6-4cb1-8bba-7fa0ea11b482::" providerId="AD" clId="Web-{DA6227B5-1D0F-DF63-8818-1FA083A784A9}" dt="2025-07-01T06:59:26.193" v="184" actId="14100"/>
          <ac:picMkLst>
            <pc:docMk/>
            <pc:sldMk cId="3640607470" sldId="335"/>
            <ac:picMk id="8" creationId="{4474145E-CF98-6927-ADFD-8A714B853BCB}"/>
          </ac:picMkLst>
        </pc:picChg>
      </pc:sldChg>
      <pc:sldChg chg="modSp">
        <pc:chgData name="게스트 사용자" userId="S::urn:spo:tenantanon#a633bbdc-0cc6-4cb1-8bba-7fa0ea11b482::" providerId="AD" clId="Web-{DA6227B5-1D0F-DF63-8818-1FA083A784A9}" dt="2025-07-01T06:55:14.808" v="151" actId="1076"/>
        <pc:sldMkLst>
          <pc:docMk/>
          <pc:sldMk cId="3567870485" sldId="339"/>
        </pc:sldMkLst>
        <pc:spChg chg="mod">
          <ac:chgData name="게스트 사용자" userId="S::urn:spo:tenantanon#a633bbdc-0cc6-4cb1-8bba-7fa0ea11b482::" providerId="AD" clId="Web-{DA6227B5-1D0F-DF63-8818-1FA083A784A9}" dt="2025-07-01T06:55:14.808" v="151" actId="1076"/>
          <ac:spMkLst>
            <pc:docMk/>
            <pc:sldMk cId="3567870485" sldId="339"/>
            <ac:spMk id="9" creationId="{25EA81F5-7D25-02B0-363D-D9B68CFB4AEC}"/>
          </ac:spMkLst>
        </pc:spChg>
        <pc:spChg chg="mod">
          <ac:chgData name="게스트 사용자" userId="S::urn:spo:tenantanon#a633bbdc-0cc6-4cb1-8bba-7fa0ea11b482::" providerId="AD" clId="Web-{DA6227B5-1D0F-DF63-8818-1FA083A784A9}" dt="2025-07-01T06:54:59.495" v="147" actId="1076"/>
          <ac:spMkLst>
            <pc:docMk/>
            <pc:sldMk cId="3567870485" sldId="339"/>
            <ac:spMk id="10" creationId="{4E479D93-556D-132C-D488-33F25C33243D}"/>
          </ac:spMkLst>
        </pc:spChg>
        <pc:spChg chg="mod">
          <ac:chgData name="게스트 사용자" userId="S::urn:spo:tenantanon#a633bbdc-0cc6-4cb1-8bba-7fa0ea11b482::" providerId="AD" clId="Web-{DA6227B5-1D0F-DF63-8818-1FA083A784A9}" dt="2025-07-01T06:54:55.292" v="145" actId="1076"/>
          <ac:spMkLst>
            <pc:docMk/>
            <pc:sldMk cId="3567870485" sldId="339"/>
            <ac:spMk id="11" creationId="{7FBFB178-531E-60C8-17E8-FDE72B48893A}"/>
          </ac:spMkLst>
        </pc:spChg>
        <pc:spChg chg="mod">
          <ac:chgData name="게스트 사용자" userId="S::urn:spo:tenantanon#a633bbdc-0cc6-4cb1-8bba-7fa0ea11b482::" providerId="AD" clId="Web-{DA6227B5-1D0F-DF63-8818-1FA083A784A9}" dt="2025-07-01T06:54:57.464" v="146" actId="1076"/>
          <ac:spMkLst>
            <pc:docMk/>
            <pc:sldMk cId="3567870485" sldId="339"/>
            <ac:spMk id="12" creationId="{C32FBB41-8575-14F8-46DC-97CC3762FA32}"/>
          </ac:spMkLst>
        </pc:spChg>
        <pc:spChg chg="mod">
          <ac:chgData name="게스트 사용자" userId="S::urn:spo:tenantanon#a633bbdc-0cc6-4cb1-8bba-7fa0ea11b482::" providerId="AD" clId="Web-{DA6227B5-1D0F-DF63-8818-1FA083A784A9}" dt="2025-07-01T06:55:03.183" v="148" actId="1076"/>
          <ac:spMkLst>
            <pc:docMk/>
            <pc:sldMk cId="3567870485" sldId="339"/>
            <ac:spMk id="15" creationId="{EEC02136-74FA-557E-0152-43EB199A6BAF}"/>
          </ac:spMkLst>
        </pc:spChg>
        <pc:spChg chg="mod">
          <ac:chgData name="게스트 사용자" userId="S::urn:spo:tenantanon#a633bbdc-0cc6-4cb1-8bba-7fa0ea11b482::" providerId="AD" clId="Web-{DA6227B5-1D0F-DF63-8818-1FA083A784A9}" dt="2025-07-01T06:55:09.324" v="149" actId="1076"/>
          <ac:spMkLst>
            <pc:docMk/>
            <pc:sldMk cId="3567870485" sldId="339"/>
            <ac:spMk id="17" creationId="{FF9820E7-1432-EC2C-3FFA-DA99DE8A8309}"/>
          </ac:spMkLst>
        </pc:spChg>
      </pc:sldChg>
      <pc:sldChg chg="modSp">
        <pc:chgData name="게스트 사용자" userId="S::urn:spo:tenantanon#a633bbdc-0cc6-4cb1-8bba-7fa0ea11b482::" providerId="AD" clId="Web-{DA6227B5-1D0F-DF63-8818-1FA083A784A9}" dt="2025-07-01T07:03:41.577" v="205" actId="1076"/>
        <pc:sldMkLst>
          <pc:docMk/>
          <pc:sldMk cId="3109849348" sldId="345"/>
        </pc:sldMkLst>
        <pc:spChg chg="mod">
          <ac:chgData name="게스트 사용자" userId="S::urn:spo:tenantanon#a633bbdc-0cc6-4cb1-8bba-7fa0ea11b482::" providerId="AD" clId="Web-{DA6227B5-1D0F-DF63-8818-1FA083A784A9}" dt="2025-07-01T07:03:39.608" v="204" actId="1076"/>
          <ac:spMkLst>
            <pc:docMk/>
            <pc:sldMk cId="3109849348" sldId="345"/>
            <ac:spMk id="7" creationId="{D90A2386-07E5-1C64-7E4D-83FC179D8F2B}"/>
          </ac:spMkLst>
        </pc:spChg>
        <pc:picChg chg="mod">
          <ac:chgData name="게스트 사용자" userId="S::urn:spo:tenantanon#a633bbdc-0cc6-4cb1-8bba-7fa0ea11b482::" providerId="AD" clId="Web-{DA6227B5-1D0F-DF63-8818-1FA083A784A9}" dt="2025-07-01T07:03:41.577" v="205" actId="1076"/>
          <ac:picMkLst>
            <pc:docMk/>
            <pc:sldMk cId="3109849348" sldId="345"/>
            <ac:picMk id="3" creationId="{942FFC55-1101-2955-C206-321F12E24A9E}"/>
          </ac:picMkLst>
        </pc:picChg>
      </pc:sldChg>
      <pc:sldChg chg="addSp delSp modSp">
        <pc:chgData name="게스트 사용자" userId="S::urn:spo:tenantanon#a633bbdc-0cc6-4cb1-8bba-7fa0ea11b482::" providerId="AD" clId="Web-{DA6227B5-1D0F-DF63-8818-1FA083A784A9}" dt="2025-07-01T06:56:17.060" v="163" actId="1076"/>
        <pc:sldMkLst>
          <pc:docMk/>
          <pc:sldMk cId="1434590292" sldId="346"/>
        </pc:sldMkLst>
        <pc:spChg chg="mod">
          <ac:chgData name="게스트 사용자" userId="S::urn:spo:tenantanon#a633bbdc-0cc6-4cb1-8bba-7fa0ea11b482::" providerId="AD" clId="Web-{DA6227B5-1D0F-DF63-8818-1FA083A784A9}" dt="2025-07-01T06:53:22.007" v="114" actId="20577"/>
          <ac:spMkLst>
            <pc:docMk/>
            <pc:sldMk cId="1434590292" sldId="346"/>
            <ac:spMk id="2" creationId="{AD0E6662-AD8B-482E-5F45-6EED28BD351A}"/>
          </ac:spMkLst>
        </pc:spChg>
        <pc:spChg chg="add mod">
          <ac:chgData name="게스트 사용자" userId="S::urn:spo:tenantanon#a633bbdc-0cc6-4cb1-8bba-7fa0ea11b482::" providerId="AD" clId="Web-{DA6227B5-1D0F-DF63-8818-1FA083A784A9}" dt="2025-07-01T06:56:17.060" v="163" actId="1076"/>
          <ac:spMkLst>
            <pc:docMk/>
            <pc:sldMk cId="1434590292" sldId="346"/>
            <ac:spMk id="10" creationId="{C1E8C967-8847-A2E1-8B2F-523FD862B954}"/>
          </ac:spMkLst>
        </pc:spChg>
        <pc:spChg chg="add mod">
          <ac:chgData name="게스트 사용자" userId="S::urn:spo:tenantanon#a633bbdc-0cc6-4cb1-8bba-7fa0ea11b482::" providerId="AD" clId="Web-{DA6227B5-1D0F-DF63-8818-1FA083A784A9}" dt="2025-07-01T06:55:56.294" v="158" actId="1076"/>
          <ac:spMkLst>
            <pc:docMk/>
            <pc:sldMk cId="1434590292" sldId="346"/>
            <ac:spMk id="11" creationId="{0702F170-DF91-AFA6-DE53-85EDFE021D2E}"/>
          </ac:spMkLst>
        </pc:spChg>
        <pc:picChg chg="mod">
          <ac:chgData name="게스트 사용자" userId="S::urn:spo:tenantanon#a633bbdc-0cc6-4cb1-8bba-7fa0ea11b482::" providerId="AD" clId="Web-{DA6227B5-1D0F-DF63-8818-1FA083A784A9}" dt="2025-07-01T06:56:02.060" v="160" actId="1076"/>
          <ac:picMkLst>
            <pc:docMk/>
            <pc:sldMk cId="1434590292" sldId="346"/>
            <ac:picMk id="3" creationId="{C0943888-C42A-A671-7012-49A643742236}"/>
          </ac:picMkLst>
        </pc:picChg>
        <pc:picChg chg="add del mod modCrop">
          <ac:chgData name="게스트 사용자" userId="S::urn:spo:tenantanon#a633bbdc-0cc6-4cb1-8bba-7fa0ea11b482::" providerId="AD" clId="Web-{DA6227B5-1D0F-DF63-8818-1FA083A784A9}" dt="2025-07-01T06:56:05.232" v="161" actId="1076"/>
          <ac:picMkLst>
            <pc:docMk/>
            <pc:sldMk cId="1434590292" sldId="346"/>
            <ac:picMk id="4" creationId="{1E0F1513-A4E4-D738-10FF-A6F2F36C30EA}"/>
          </ac:picMkLst>
        </pc:picChg>
        <pc:picChg chg="mod">
          <ac:chgData name="게스트 사용자" userId="S::urn:spo:tenantanon#a633bbdc-0cc6-4cb1-8bba-7fa0ea11b482::" providerId="AD" clId="Web-{DA6227B5-1D0F-DF63-8818-1FA083A784A9}" dt="2025-07-01T06:55:53.278" v="157" actId="1076"/>
          <ac:picMkLst>
            <pc:docMk/>
            <pc:sldMk cId="1434590292" sldId="346"/>
            <ac:picMk id="6" creationId="{1935CCDF-B7DD-0ADF-ACD3-6B0251EEE6C2}"/>
          </ac:picMkLst>
        </pc:picChg>
      </pc:sldChg>
      <pc:sldChg chg="addSp delSp modSp">
        <pc:chgData name="게스트 사용자" userId="S::urn:spo:tenantanon#a633bbdc-0cc6-4cb1-8bba-7fa0ea11b482::" providerId="AD" clId="Web-{DA6227B5-1D0F-DF63-8818-1FA083A784A9}" dt="2025-07-01T07:32:37.143" v="354" actId="14100"/>
        <pc:sldMkLst>
          <pc:docMk/>
          <pc:sldMk cId="2604195159" sldId="348"/>
        </pc:sldMkLst>
        <pc:spChg chg="add mod">
          <ac:chgData name="게스트 사용자" userId="S::urn:spo:tenantanon#a633bbdc-0cc6-4cb1-8bba-7fa0ea11b482::" providerId="AD" clId="Web-{DA6227B5-1D0F-DF63-8818-1FA083A784A9}" dt="2025-07-01T07:32:33.111" v="350" actId="20577"/>
          <ac:spMkLst>
            <pc:docMk/>
            <pc:sldMk cId="2604195159" sldId="348"/>
            <ac:spMk id="6" creationId="{227DFDFB-F350-BF1C-0F08-18842B72F620}"/>
          </ac:spMkLst>
        </pc:spChg>
        <pc:spChg chg="add mod">
          <ac:chgData name="게스트 사용자" userId="S::urn:spo:tenantanon#a633bbdc-0cc6-4cb1-8bba-7fa0ea11b482::" providerId="AD" clId="Web-{DA6227B5-1D0F-DF63-8818-1FA083A784A9}" dt="2025-07-01T07:32:37.143" v="354" actId="14100"/>
          <ac:spMkLst>
            <pc:docMk/>
            <pc:sldMk cId="2604195159" sldId="348"/>
            <ac:spMk id="9" creationId="{18D7D000-12A5-012A-6CEC-F786F5172405}"/>
          </ac:spMkLst>
        </pc:spChg>
        <pc:picChg chg="mod">
          <ac:chgData name="게스트 사용자" userId="S::urn:spo:tenantanon#a633bbdc-0cc6-4cb1-8bba-7fa0ea11b482::" providerId="AD" clId="Web-{DA6227B5-1D0F-DF63-8818-1FA083A784A9}" dt="2025-07-01T07:26:33.551" v="275" actId="14100"/>
          <ac:picMkLst>
            <pc:docMk/>
            <pc:sldMk cId="2604195159" sldId="348"/>
            <ac:picMk id="3" creationId="{DD7EB34D-199D-8C53-0EB3-E16F3F70DB98}"/>
          </ac:picMkLst>
        </pc:picChg>
      </pc:sldChg>
      <pc:sldChg chg="addSp modSp">
        <pc:chgData name="게스트 사용자" userId="S::urn:spo:tenantanon#a633bbdc-0cc6-4cb1-8bba-7fa0ea11b482::" providerId="AD" clId="Web-{DA6227B5-1D0F-DF63-8818-1FA083A784A9}" dt="2025-07-01T07:35:10.789" v="419" actId="1076"/>
        <pc:sldMkLst>
          <pc:docMk/>
          <pc:sldMk cId="4153354613" sldId="349"/>
        </pc:sldMkLst>
        <pc:spChg chg="add mod">
          <ac:chgData name="게스트 사용자" userId="S::urn:spo:tenantanon#a633bbdc-0cc6-4cb1-8bba-7fa0ea11b482::" providerId="AD" clId="Web-{DA6227B5-1D0F-DF63-8818-1FA083A784A9}" dt="2025-07-01T07:33:20.519" v="359" actId="20577"/>
          <ac:spMkLst>
            <pc:docMk/>
            <pc:sldMk cId="4153354613" sldId="349"/>
            <ac:spMk id="7" creationId="{A58B0B0D-DFFB-5952-0FD2-979C8CB63BFF}"/>
          </ac:spMkLst>
        </pc:spChg>
        <pc:spChg chg="add mod">
          <ac:chgData name="게스트 사용자" userId="S::urn:spo:tenantanon#a633bbdc-0cc6-4cb1-8bba-7fa0ea11b482::" providerId="AD" clId="Web-{DA6227B5-1D0F-DF63-8818-1FA083A784A9}" dt="2025-07-01T07:35:10.789" v="419" actId="1076"/>
          <ac:spMkLst>
            <pc:docMk/>
            <pc:sldMk cId="4153354613" sldId="349"/>
            <ac:spMk id="8" creationId="{49241249-0D7D-F863-4E04-58F9D5D63A00}"/>
          </ac:spMkLst>
        </pc:spChg>
        <pc:picChg chg="mod">
          <ac:chgData name="게스트 사용자" userId="S::urn:spo:tenantanon#a633bbdc-0cc6-4cb1-8bba-7fa0ea11b482::" providerId="AD" clId="Web-{DA6227B5-1D0F-DF63-8818-1FA083A784A9}" dt="2025-07-01T07:30:04.965" v="309" actId="1076"/>
          <ac:picMkLst>
            <pc:docMk/>
            <pc:sldMk cId="4153354613" sldId="349"/>
            <ac:picMk id="2" creationId="{1F86B330-6174-D3D6-692B-71214D1DCA4F}"/>
          </ac:picMkLst>
        </pc:picChg>
        <pc:picChg chg="mod">
          <ac:chgData name="게스트 사용자" userId="S::urn:spo:tenantanon#a633bbdc-0cc6-4cb1-8bba-7fa0ea11b482::" providerId="AD" clId="Web-{DA6227B5-1D0F-DF63-8818-1FA083A784A9}" dt="2025-07-01T07:32:56.518" v="355" actId="14100"/>
          <ac:picMkLst>
            <pc:docMk/>
            <pc:sldMk cId="4153354613" sldId="349"/>
            <ac:picMk id="3" creationId="{59C39C53-2D16-7DD3-9766-ADB2E629932E}"/>
          </ac:picMkLst>
        </pc:picChg>
      </pc:sldChg>
      <pc:sldChg chg="addSp modSp">
        <pc:chgData name="게스트 사용자" userId="S::urn:spo:tenantanon#a633bbdc-0cc6-4cb1-8bba-7fa0ea11b482::" providerId="AD" clId="Web-{DA6227B5-1D0F-DF63-8818-1FA083A784A9}" dt="2025-07-01T06:57:00.328" v="178" actId="14100"/>
        <pc:sldMkLst>
          <pc:docMk/>
          <pc:sldMk cId="30412240" sldId="350"/>
        </pc:sldMkLst>
        <pc:spChg chg="mod">
          <ac:chgData name="게스트 사용자" userId="S::urn:spo:tenantanon#a633bbdc-0cc6-4cb1-8bba-7fa0ea11b482::" providerId="AD" clId="Web-{DA6227B5-1D0F-DF63-8818-1FA083A784A9}" dt="2025-07-01T06:53:36.508" v="126" actId="20577"/>
          <ac:spMkLst>
            <pc:docMk/>
            <pc:sldMk cId="30412240" sldId="350"/>
            <ac:spMk id="2" creationId="{78D84F58-7150-90F2-8064-603ADCD62BCB}"/>
          </ac:spMkLst>
        </pc:spChg>
        <pc:spChg chg="add mod">
          <ac:chgData name="게스트 사용자" userId="S::urn:spo:tenantanon#a633bbdc-0cc6-4cb1-8bba-7fa0ea11b482::" providerId="AD" clId="Web-{DA6227B5-1D0F-DF63-8818-1FA083A784A9}" dt="2025-07-01T06:57:00.328" v="178" actId="14100"/>
          <ac:spMkLst>
            <pc:docMk/>
            <pc:sldMk cId="30412240" sldId="350"/>
            <ac:spMk id="8" creationId="{5C3EB3BC-28C9-F8D1-1550-0F90B7B5EC1E}"/>
          </ac:spMkLst>
        </pc:spChg>
        <pc:spChg chg="mod">
          <ac:chgData name="게스트 사용자" userId="S::urn:spo:tenantanon#a633bbdc-0cc6-4cb1-8bba-7fa0ea11b482::" providerId="AD" clId="Web-{DA6227B5-1D0F-DF63-8818-1FA083A784A9}" dt="2025-07-01T06:56:41.905" v="168" actId="1076"/>
          <ac:spMkLst>
            <pc:docMk/>
            <pc:sldMk cId="30412240" sldId="350"/>
            <ac:spMk id="9" creationId="{A5979047-97A0-09BE-2282-977FDE34DB68}"/>
          </ac:spMkLst>
        </pc:spChg>
        <pc:picChg chg="mod">
          <ac:chgData name="게스트 사용자" userId="S::urn:spo:tenantanon#a633bbdc-0cc6-4cb1-8bba-7fa0ea11b482::" providerId="AD" clId="Web-{DA6227B5-1D0F-DF63-8818-1FA083A784A9}" dt="2025-07-01T06:56:38.311" v="167" actId="1076"/>
          <ac:picMkLst>
            <pc:docMk/>
            <pc:sldMk cId="30412240" sldId="350"/>
            <ac:picMk id="6" creationId="{79569566-72C1-D9EB-C88E-B5CE15260828}"/>
          </ac:picMkLst>
        </pc:picChg>
        <pc:picChg chg="mod">
          <ac:chgData name="게스트 사용자" userId="S::urn:spo:tenantanon#a633bbdc-0cc6-4cb1-8bba-7fa0ea11b482::" providerId="AD" clId="Web-{DA6227B5-1D0F-DF63-8818-1FA083A784A9}" dt="2025-07-01T06:56:46.593" v="169" actId="1076"/>
          <ac:picMkLst>
            <pc:docMk/>
            <pc:sldMk cId="30412240" sldId="350"/>
            <ac:picMk id="7" creationId="{BB764207-FBD7-9FAC-95D6-2E9FE60F6FAB}"/>
          </ac:picMkLst>
        </pc:picChg>
      </pc:sldChg>
      <pc:sldChg chg="modSp">
        <pc:chgData name="게스트 사용자" userId="S::urn:spo:tenantanon#a633bbdc-0cc6-4cb1-8bba-7fa0ea11b482::" providerId="AD" clId="Web-{DA6227B5-1D0F-DF63-8818-1FA083A784A9}" dt="2025-07-01T07:37:04.950" v="468" actId="1076"/>
        <pc:sldMkLst>
          <pc:docMk/>
          <pc:sldMk cId="1280988575" sldId="351"/>
        </pc:sldMkLst>
        <pc:spChg chg="mod">
          <ac:chgData name="게스트 사용자" userId="S::urn:spo:tenantanon#a633bbdc-0cc6-4cb1-8bba-7fa0ea11b482::" providerId="AD" clId="Web-{DA6227B5-1D0F-DF63-8818-1FA083A784A9}" dt="2025-07-01T07:37:04.950" v="468" actId="1076"/>
          <ac:spMkLst>
            <pc:docMk/>
            <pc:sldMk cId="1280988575" sldId="351"/>
            <ac:spMk id="7" creationId="{2170E935-9CEF-3523-6CFF-A1EF1E7628A9}"/>
          </ac:spMkLst>
        </pc:spChg>
        <pc:picChg chg="mod">
          <ac:chgData name="게스트 사용자" userId="S::urn:spo:tenantanon#a633bbdc-0cc6-4cb1-8bba-7fa0ea11b482::" providerId="AD" clId="Web-{DA6227B5-1D0F-DF63-8818-1FA083A784A9}" dt="2025-07-01T07:35:49.416" v="420" actId="1076"/>
          <ac:picMkLst>
            <pc:docMk/>
            <pc:sldMk cId="1280988575" sldId="351"/>
            <ac:picMk id="4" creationId="{C6BE3927-AD06-26B5-EE7A-19E203C39317}"/>
          </ac:picMkLst>
        </pc:picChg>
      </pc:sldChg>
    </pc:docChg>
  </pc:docChgLst>
  <pc:docChgLst>
    <pc:chgData name="게스트 사용자" userId="S::urn:spo:tenantanon#a633bbdc-0cc6-4cb1-8bba-7fa0ea11b482::" providerId="AD" clId="Web-{27B4CDCD-AAC2-ED6A-B071-AA15592A6978}"/>
    <pc:docChg chg="modSld">
      <pc:chgData name="게스트 사용자" userId="S::urn:spo:tenantanon#a633bbdc-0cc6-4cb1-8bba-7fa0ea11b482::" providerId="AD" clId="Web-{27B4CDCD-AAC2-ED6A-B071-AA15592A6978}" dt="2025-06-26T07:16:30.400" v="542" actId="1076"/>
      <pc:docMkLst>
        <pc:docMk/>
      </pc:docMkLst>
      <pc:sldChg chg="addSp delSp modSp">
        <pc:chgData name="게스트 사용자" userId="S::urn:spo:tenantanon#a633bbdc-0cc6-4cb1-8bba-7fa0ea11b482::" providerId="AD" clId="Web-{27B4CDCD-AAC2-ED6A-B071-AA15592A6978}" dt="2025-06-26T07:10:49.807" v="520" actId="1076"/>
        <pc:sldMkLst>
          <pc:docMk/>
          <pc:sldMk cId="3640607470" sldId="335"/>
        </pc:sldMkLst>
      </pc:sldChg>
      <pc:sldChg chg="addSp delSp modSp">
        <pc:chgData name="게스트 사용자" userId="S::urn:spo:tenantanon#a633bbdc-0cc6-4cb1-8bba-7fa0ea11b482::" providerId="AD" clId="Web-{27B4CDCD-AAC2-ED6A-B071-AA15592A6978}" dt="2025-06-26T07:16:30.400" v="542" actId="1076"/>
        <pc:sldMkLst>
          <pc:docMk/>
          <pc:sldMk cId="989430334" sldId="336"/>
        </pc:sldMkLst>
        <pc:spChg chg="add mod">
          <ac:chgData name="게스트 사용자" userId="S::urn:spo:tenantanon#a633bbdc-0cc6-4cb1-8bba-7fa0ea11b482::" providerId="AD" clId="Web-{27B4CDCD-AAC2-ED6A-B071-AA15592A6978}" dt="2025-06-26T06:20:59.804" v="25" actId="14100"/>
          <ac:spMkLst>
            <pc:docMk/>
            <pc:sldMk cId="989430334" sldId="336"/>
            <ac:spMk id="2" creationId="{32A2B854-0DFE-D6FE-889A-D3219C069F32}"/>
          </ac:spMkLst>
        </pc:spChg>
        <pc:spChg chg="mod">
          <ac:chgData name="게스트 사용자" userId="S::urn:spo:tenantanon#a633bbdc-0cc6-4cb1-8bba-7fa0ea11b482::" providerId="AD" clId="Web-{27B4CDCD-AAC2-ED6A-B071-AA15592A6978}" dt="2025-06-26T06:48:57.564" v="288" actId="20577"/>
          <ac:spMkLst>
            <pc:docMk/>
            <pc:sldMk cId="989430334" sldId="336"/>
            <ac:spMk id="6" creationId="{D8593E44-3A27-0625-D45F-48BE1188C212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47:14.606" v="237" actId="20577"/>
          <ac:spMkLst>
            <pc:docMk/>
            <pc:sldMk cId="989430334" sldId="336"/>
            <ac:spMk id="8" creationId="{D33639EE-64DA-9662-2095-A1E5E23E7796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47:31.013" v="245" actId="20577"/>
          <ac:spMkLst>
            <pc:docMk/>
            <pc:sldMk cId="989430334" sldId="336"/>
            <ac:spMk id="9" creationId="{0E55A4EC-95BB-48D2-E475-3878185AE43C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48:04.608" v="260" actId="20577"/>
          <ac:spMkLst>
            <pc:docMk/>
            <pc:sldMk cId="989430334" sldId="336"/>
            <ac:spMk id="10" creationId="{ACD2F875-6C57-ED34-6A02-E772D48D350A}"/>
          </ac:spMkLst>
        </pc:spChg>
        <pc:spChg chg="add">
          <ac:chgData name="게스트 사용자" userId="S::urn:spo:tenantanon#a633bbdc-0cc6-4cb1-8bba-7fa0ea11b482::" providerId="AD" clId="Web-{27B4CDCD-AAC2-ED6A-B071-AA15592A6978}" dt="2025-06-26T06:37:07.658" v="183"/>
          <ac:spMkLst>
            <pc:docMk/>
            <pc:sldMk cId="989430334" sldId="336"/>
            <ac:spMk id="11" creationId="{3C49C3E5-DFC1-A6C7-F353-A8637FA95558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48:54.923" v="287" actId="20577"/>
          <ac:spMkLst>
            <pc:docMk/>
            <pc:sldMk cId="989430334" sldId="336"/>
            <ac:spMk id="12" creationId="{37BCD5AD-E575-872E-C7D3-9EB60CBDCC57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48:26.281" v="278" actId="20577"/>
          <ac:spMkLst>
            <pc:docMk/>
            <pc:sldMk cId="989430334" sldId="336"/>
            <ac:spMk id="13" creationId="{9F0E6461-B8AC-1262-A209-3D9CF6EBE06A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48:35.906" v="280" actId="20577"/>
          <ac:spMkLst>
            <pc:docMk/>
            <pc:sldMk cId="989430334" sldId="336"/>
            <ac:spMk id="14" creationId="{DDF0B7F8-EB75-D0CB-7AAD-3851D645A025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4:00.452" v="392" actId="20577"/>
          <ac:spMkLst>
            <pc:docMk/>
            <pc:sldMk cId="989430334" sldId="336"/>
            <ac:spMk id="15" creationId="{801C03F1-DA17-B8D3-A1A1-F47D20FB09B6}"/>
          </ac:spMkLst>
        </pc:spChg>
        <pc:spChg chg="mod">
          <ac:chgData name="게스트 사용자" userId="S::urn:spo:tenantanon#a633bbdc-0cc6-4cb1-8bba-7fa0ea11b482::" providerId="AD" clId="Web-{27B4CDCD-AAC2-ED6A-B071-AA15592A6978}" dt="2025-06-26T06:49:48.050" v="315" actId="20577"/>
          <ac:spMkLst>
            <pc:docMk/>
            <pc:sldMk cId="989430334" sldId="336"/>
            <ac:spMk id="22" creationId="{C884CD00-196A-7E79-7C79-0B110A4C34D1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0:03.207" v="327" actId="20577"/>
          <ac:spMkLst>
            <pc:docMk/>
            <pc:sldMk cId="989430334" sldId="336"/>
            <ac:spMk id="24" creationId="{8E7414F8-EFEE-D0D2-AA3D-CADBEF3FDD49}"/>
          </ac:spMkLst>
        </pc:spChg>
        <pc:spChg chg="mod">
          <ac:chgData name="게스트 사용자" userId="S::urn:spo:tenantanon#a633bbdc-0cc6-4cb1-8bba-7fa0ea11b482::" providerId="AD" clId="Web-{27B4CDCD-AAC2-ED6A-B071-AA15592A6978}" dt="2025-06-26T06:47:05.059" v="233" actId="20577"/>
          <ac:spMkLst>
            <pc:docMk/>
            <pc:sldMk cId="989430334" sldId="336"/>
            <ac:spMk id="28" creationId="{19A96902-287A-B093-F03A-DD065C9B0B3F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1:35.523" v="355" actId="20577"/>
          <ac:spMkLst>
            <pc:docMk/>
            <pc:sldMk cId="989430334" sldId="336"/>
            <ac:spMk id="31" creationId="{762B2E88-AF29-E3A6-D586-CF45706E681B}"/>
          </ac:spMkLst>
        </pc:spChg>
        <pc:spChg chg="mod">
          <ac:chgData name="게스트 사용자" userId="S::urn:spo:tenantanon#a633bbdc-0cc6-4cb1-8bba-7fa0ea11b482::" providerId="AD" clId="Web-{27B4CDCD-AAC2-ED6A-B071-AA15592A6978}" dt="2025-06-26T06:49:09.002" v="295" actId="20577"/>
          <ac:spMkLst>
            <pc:docMk/>
            <pc:sldMk cId="989430334" sldId="336"/>
            <ac:spMk id="34" creationId="{8E4E92E3-2663-AA7C-88A8-3F42319A02DC}"/>
          </ac:spMkLst>
        </pc:spChg>
        <pc:spChg chg="mod">
          <ac:chgData name="게스트 사용자" userId="S::urn:spo:tenantanon#a633bbdc-0cc6-4cb1-8bba-7fa0ea11b482::" providerId="AD" clId="Web-{27B4CDCD-AAC2-ED6A-B071-AA15592A6978}" dt="2025-06-26T06:49:13.721" v="298" actId="20577"/>
          <ac:spMkLst>
            <pc:docMk/>
            <pc:sldMk cId="989430334" sldId="336"/>
            <ac:spMk id="37" creationId="{87089D43-18DF-2114-50A2-CBE2F3CBE236}"/>
          </ac:spMkLst>
        </pc:spChg>
        <pc:spChg chg="mod">
          <ac:chgData name="게스트 사용자" userId="S::urn:spo:tenantanon#a633bbdc-0cc6-4cb1-8bba-7fa0ea11b482::" providerId="AD" clId="Web-{27B4CDCD-AAC2-ED6A-B071-AA15592A6978}" dt="2025-06-26T06:47:19.919" v="240" actId="1076"/>
          <ac:spMkLst>
            <pc:docMk/>
            <pc:sldMk cId="989430334" sldId="336"/>
            <ac:spMk id="38" creationId="{060E202D-BDF7-ADFF-0823-00762C3711C9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1:49.665" v="359" actId="20577"/>
          <ac:spMkLst>
            <pc:docMk/>
            <pc:sldMk cId="989430334" sldId="336"/>
            <ac:spMk id="45" creationId="{77CAD699-B1A0-EA91-4146-37D488184B68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2:09.119" v="373" actId="20577"/>
          <ac:spMkLst>
            <pc:docMk/>
            <pc:sldMk cId="989430334" sldId="336"/>
            <ac:spMk id="47" creationId="{D6E76786-B541-44C6-3A58-04D3231E434B}"/>
          </ac:spMkLst>
        </pc:spChg>
        <pc:spChg chg="add">
          <ac:chgData name="게스트 사용자" userId="S::urn:spo:tenantanon#a633bbdc-0cc6-4cb1-8bba-7fa0ea11b482::" providerId="AD" clId="Web-{27B4CDCD-AAC2-ED6A-B071-AA15592A6978}" dt="2025-06-26T06:53:05.355" v="384"/>
          <ac:spMkLst>
            <pc:docMk/>
            <pc:sldMk cId="989430334" sldId="336"/>
            <ac:spMk id="58" creationId="{1DD14A7A-3F2D-6E66-7D57-AEB961A7D8A7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3:25.341" v="388" actId="1076"/>
          <ac:spMkLst>
            <pc:docMk/>
            <pc:sldMk cId="989430334" sldId="336"/>
            <ac:spMk id="60" creationId="{C589FF16-F4C6-FBD3-7412-2F23621BB613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4:20.202" v="403" actId="20577"/>
          <ac:spMkLst>
            <pc:docMk/>
            <pc:sldMk cId="989430334" sldId="336"/>
            <ac:spMk id="63" creationId="{FC49FDF1-F776-CD31-701B-D4380A71AC89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5:05.704" v="421" actId="1076"/>
          <ac:spMkLst>
            <pc:docMk/>
            <pc:sldMk cId="989430334" sldId="336"/>
            <ac:spMk id="64" creationId="{30B13BA0-594E-E63B-2948-2C6BC06CCB72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6:19.333" v="455" actId="1076"/>
          <ac:spMkLst>
            <pc:docMk/>
            <pc:sldMk cId="989430334" sldId="336"/>
            <ac:spMk id="69" creationId="{72ED8CB1-D68A-BA96-BE8B-3399CB211973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6:30.145" v="458" actId="1076"/>
          <ac:spMkLst>
            <pc:docMk/>
            <pc:sldMk cId="989430334" sldId="336"/>
            <ac:spMk id="70" creationId="{932FD95F-F66B-0A5C-071D-2877CB6CC881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6:33.896" v="459" actId="1076"/>
          <ac:spMkLst>
            <pc:docMk/>
            <pc:sldMk cId="989430334" sldId="336"/>
            <ac:spMk id="71" creationId="{D45BDFF3-CBF6-F89A-D449-229C80556C08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6:56:46.757" v="469" actId="20577"/>
          <ac:spMkLst>
            <pc:docMk/>
            <pc:sldMk cId="989430334" sldId="336"/>
            <ac:spMk id="72" creationId="{79D065E8-2665-56D3-DC51-4F535893740F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7:16:11.415" v="538" actId="1076"/>
          <ac:spMkLst>
            <pc:docMk/>
            <pc:sldMk cId="989430334" sldId="336"/>
            <ac:spMk id="102" creationId="{7078CEF2-346A-457A-7E9C-31C76918E78B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7:16:21.947" v="540" actId="1076"/>
          <ac:spMkLst>
            <pc:docMk/>
            <pc:sldMk cId="989430334" sldId="336"/>
            <ac:spMk id="103" creationId="{094A924C-8636-4FDD-BF0B-9A1F18DB798B}"/>
          </ac:spMkLst>
        </pc:spChg>
        <pc:spChg chg="add mod">
          <ac:chgData name="게스트 사용자" userId="S::urn:spo:tenantanon#a633bbdc-0cc6-4cb1-8bba-7fa0ea11b482::" providerId="AD" clId="Web-{27B4CDCD-AAC2-ED6A-B071-AA15592A6978}" dt="2025-06-26T07:16:30.400" v="542" actId="1076"/>
          <ac:spMkLst>
            <pc:docMk/>
            <pc:sldMk cId="989430334" sldId="336"/>
            <ac:spMk id="104" creationId="{E9D51720-560D-631A-0F9D-649DCF2CAEC7}"/>
          </ac:spMkLst>
        </pc:spChg>
        <pc:grpChg chg="add mod">
          <ac:chgData name="게스트 사용자" userId="S::urn:spo:tenantanon#a633bbdc-0cc6-4cb1-8bba-7fa0ea11b482::" providerId="AD" clId="Web-{27B4CDCD-AAC2-ED6A-B071-AA15592A6978}" dt="2025-06-26T06:36:25.688" v="160" actId="1076"/>
          <ac:grpSpMkLst>
            <pc:docMk/>
            <pc:sldMk cId="989430334" sldId="336"/>
            <ac:grpSpMk id="3" creationId="{B1057E60-A762-DE67-A73E-882E8DAFEC09}"/>
          </ac:grpSpMkLst>
        </pc:grpChg>
        <pc:grpChg chg="add mod">
          <ac:chgData name="게스트 사용자" userId="S::urn:spo:tenantanon#a633bbdc-0cc6-4cb1-8bba-7fa0ea11b482::" providerId="AD" clId="Web-{27B4CDCD-AAC2-ED6A-B071-AA15592A6978}" dt="2025-06-26T06:37:11.299" v="184" actId="1076"/>
          <ac:grpSpMkLst>
            <pc:docMk/>
            <pc:sldMk cId="989430334" sldId="336"/>
            <ac:grpSpMk id="7" creationId="{F5E97543-6D53-FF73-710B-690F45EDF144}"/>
          </ac:grpSpMkLst>
        </pc:grpChg>
        <pc:grpChg chg="mod">
          <ac:chgData name="게스트 사용자" userId="S::urn:spo:tenantanon#a633bbdc-0cc6-4cb1-8bba-7fa0ea11b482::" providerId="AD" clId="Web-{27B4CDCD-AAC2-ED6A-B071-AA15592A6978}" dt="2025-06-26T06:46:50.542" v="229" actId="1076"/>
          <ac:grpSpMkLst>
            <pc:docMk/>
            <pc:sldMk cId="989430334" sldId="336"/>
            <ac:grpSpMk id="26" creationId="{4466805F-F094-BD1D-80EF-9644104D5911}"/>
          </ac:grpSpMkLst>
        </pc:grpChg>
        <pc:grpChg chg="add del">
          <ac:chgData name="게스트 사용자" userId="S::urn:spo:tenantanon#a633bbdc-0cc6-4cb1-8bba-7fa0ea11b482::" providerId="AD" clId="Web-{27B4CDCD-AAC2-ED6A-B071-AA15592A6978}" dt="2025-06-26T06:49:26.784" v="304"/>
          <ac:grpSpMkLst>
            <pc:docMk/>
            <pc:sldMk cId="989430334" sldId="336"/>
            <ac:grpSpMk id="35" creationId="{06B481B1-4D0F-BC5D-DFC4-B3F1A4138A80}"/>
          </ac:grpSpMkLst>
        </pc:grpChg>
        <pc:cxnChg chg="add mod">
          <ac:chgData name="게스트 사용자" userId="S::urn:spo:tenantanon#a633bbdc-0cc6-4cb1-8bba-7fa0ea11b482::" providerId="AD" clId="Web-{27B4CDCD-AAC2-ED6A-B071-AA15592A6978}" dt="2025-06-26T07:14:07.144" v="529" actId="14100"/>
          <ac:cxnSpMkLst>
            <pc:docMk/>
            <pc:sldMk cId="989430334" sldId="336"/>
            <ac:cxnSpMk id="40" creationId="{4FEB998F-6568-9118-956A-7AC6DA7B2391}"/>
          </ac:cxnSpMkLst>
        </pc:cxnChg>
        <pc:cxnChg chg="mod">
          <ac:chgData name="게스트 사용자" userId="S::urn:spo:tenantanon#a633bbdc-0cc6-4cb1-8bba-7fa0ea11b482::" providerId="AD" clId="Web-{27B4CDCD-AAC2-ED6A-B071-AA15592A6978}" dt="2025-06-26T07:00:59.673" v="495" actId="1076"/>
          <ac:cxnSpMkLst>
            <pc:docMk/>
            <pc:sldMk cId="989430334" sldId="336"/>
            <ac:cxnSpMk id="80" creationId="{4EF90D42-6CB6-4FB4-DA98-651D3F87849F}"/>
          </ac:cxnSpMkLst>
        </pc:cxnChg>
        <pc:cxnChg chg="add mod">
          <ac:chgData name="게스트 사용자" userId="S::urn:spo:tenantanon#a633bbdc-0cc6-4cb1-8bba-7fa0ea11b482::" providerId="AD" clId="Web-{27B4CDCD-AAC2-ED6A-B071-AA15592A6978}" dt="2025-06-26T07:15:08.990" v="536" actId="1076"/>
          <ac:cxnSpMkLst>
            <pc:docMk/>
            <pc:sldMk cId="989430334" sldId="336"/>
            <ac:cxnSpMk id="81" creationId="{A1E99F06-9DAB-85CC-9C6B-5F66611FFB4B}"/>
          </ac:cxnSpMkLst>
        </pc:cxnChg>
        <pc:cxnChg chg="mod">
          <ac:chgData name="게스트 사용자" userId="S::urn:spo:tenantanon#a633bbdc-0cc6-4cb1-8bba-7fa0ea11b482::" providerId="AD" clId="Web-{27B4CDCD-AAC2-ED6A-B071-AA15592A6978}" dt="2025-06-26T07:14:20.066" v="532" actId="1076"/>
          <ac:cxnSpMkLst>
            <pc:docMk/>
            <pc:sldMk cId="989430334" sldId="336"/>
            <ac:cxnSpMk id="82" creationId="{A9ABC830-042F-34A2-EE2A-651F06D59528}"/>
          </ac:cxnSpMkLst>
        </pc:cxnChg>
        <pc:cxnChg chg="mod">
          <ac:chgData name="게스트 사용자" userId="S::urn:spo:tenantanon#a633bbdc-0cc6-4cb1-8bba-7fa0ea11b482::" providerId="AD" clId="Web-{27B4CDCD-AAC2-ED6A-B071-AA15592A6978}" dt="2025-06-26T07:05:01.839" v="500" actId="1076"/>
          <ac:cxnSpMkLst>
            <pc:docMk/>
            <pc:sldMk cId="989430334" sldId="336"/>
            <ac:cxnSpMk id="85" creationId="{16AB7CD0-3009-4E0D-EE61-0F3B7629B437}"/>
          </ac:cxnSpMkLst>
        </pc:cxnChg>
        <pc:cxnChg chg="add mod">
          <ac:chgData name="게스트 사용자" userId="S::urn:spo:tenantanon#a633bbdc-0cc6-4cb1-8bba-7fa0ea11b482::" providerId="AD" clId="Web-{27B4CDCD-AAC2-ED6A-B071-AA15592A6978}" dt="2025-06-26T07:06:36.765" v="512" actId="1076"/>
          <ac:cxnSpMkLst>
            <pc:docMk/>
            <pc:sldMk cId="989430334" sldId="336"/>
            <ac:cxnSpMk id="86" creationId="{28BFE8A8-7A0B-C52C-7F27-E69E1C696A8E}"/>
          </ac:cxnSpMkLst>
        </pc:cxnChg>
      </pc:sldChg>
      <pc:sldChg chg="addSp delSp modSp">
        <pc:chgData name="게스트 사용자" userId="S::urn:spo:tenantanon#a633bbdc-0cc6-4cb1-8bba-7fa0ea11b482::" providerId="AD" clId="Web-{27B4CDCD-AAC2-ED6A-B071-AA15592A6978}" dt="2025-06-26T06:37:04.439" v="182"/>
        <pc:sldMkLst>
          <pc:docMk/>
          <pc:sldMk cId="2145602338" sldId="337"/>
        </pc:sldMkLst>
      </pc:sldChg>
      <pc:sldChg chg="addSp delSp modSp">
        <pc:chgData name="게스트 사용자" userId="S::urn:spo:tenantanon#a633bbdc-0cc6-4cb1-8bba-7fa0ea11b482::" providerId="AD" clId="Web-{27B4CDCD-AAC2-ED6A-B071-AA15592A6978}" dt="2025-06-26T07:05:28.653" v="503"/>
        <pc:sldMkLst>
          <pc:docMk/>
          <pc:sldMk cId="1434590292" sldId="346"/>
        </pc:sldMkLst>
      </pc:sldChg>
    </pc:docChg>
  </pc:docChgLst>
  <pc:docChgLst>
    <pc:chgData name="게스트 사용자" userId="S::urn:spo:tenantanon#a633bbdc-0cc6-4cb1-8bba-7fa0ea11b482::" providerId="AD" clId="Web-{22D4C6A0-A8F2-61A1-9F00-202986C39120}"/>
    <pc:docChg chg="modSld">
      <pc:chgData name="게스트 사용자" userId="S::urn:spo:tenantanon#a633bbdc-0cc6-4cb1-8bba-7fa0ea11b482::" providerId="AD" clId="Web-{22D4C6A0-A8F2-61A1-9F00-202986C39120}" dt="2025-06-26T05:46:55.755" v="230" actId="20577"/>
      <pc:docMkLst>
        <pc:docMk/>
      </pc:docMkLst>
      <pc:sldChg chg="modSp">
        <pc:chgData name="게스트 사용자" userId="S::urn:spo:tenantanon#a633bbdc-0cc6-4cb1-8bba-7fa0ea11b482::" providerId="AD" clId="Web-{22D4C6A0-A8F2-61A1-9F00-202986C39120}" dt="2025-06-26T05:46:55.755" v="230" actId="20577"/>
        <pc:sldMkLst>
          <pc:docMk/>
          <pc:sldMk cId="3717252863" sldId="312"/>
        </pc:sldMkLst>
        <pc:spChg chg="mod">
          <ac:chgData name="게스트 사용자" userId="S::urn:spo:tenantanon#a633bbdc-0cc6-4cb1-8bba-7fa0ea11b482::" providerId="AD" clId="Web-{22D4C6A0-A8F2-61A1-9F00-202986C39120}" dt="2025-06-26T05:46:55.755" v="230" actId="20577"/>
          <ac:spMkLst>
            <pc:docMk/>
            <pc:sldMk cId="3717252863" sldId="312"/>
            <ac:spMk id="6" creationId="{3F12ACF9-0D20-57B5-B695-6AA272F3D65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44D9B-87D9-4A9A-A8E0-A548B755B657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FCF90D-E503-4B43-A793-63B9CCFE6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10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BA979-28FF-F789-A2EB-429D91B4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30F839-9EA3-C18B-94CC-E2B3747C1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3F4202-18FC-6537-E0D3-636C9FB41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46BEBC-8510-7299-26D2-5E5250E3FA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949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2EC9D-4909-8D4E-8D88-C884A513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92553A-48F9-55A2-8360-B85B7C5A2B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DEDA16-349A-BAD6-0127-18062BCDD8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1D2DFA-ED7D-87A2-8B2A-FA5CB62FE8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367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6EF64-B354-D0DA-D3B8-001E762FC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78DF84-6AAC-C91C-97A8-65C081753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C483B0-CFEF-42FB-6FCC-1F1B6539D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89F5DB-0E92-6E18-7F27-A85408AE0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389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9452D-DD98-4189-ED80-2D03703A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A0987B9-2788-7D24-4D18-F7B85DC86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76ED8F-674B-6B9D-2FA4-CF505D189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941E1B-F348-E342-D552-DCE8038CC0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80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2EEC2-A8F4-A83E-B959-45B4B5505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F4F94D-96FE-40C8-87C1-A9C54D0D39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0FDC6-CFEE-5ACC-72F8-5517388B6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2B44AF-4FBE-88A6-D58A-3E12D9CE96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07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B32A5-DE74-0B39-E7EB-FB9FCF737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D88440-5634-15E3-AAD2-5D69B18FC9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B6FE48-F890-DCC2-D790-AAE4B1C98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157A2D-3D8D-8FB8-FB61-37B0669205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971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99A07-11E3-4E7E-00FC-742E32927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9E76294-ECA2-C8A4-75FD-6BAC4DE1D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519A2B-9437-39A0-6155-F73196AB1E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504B8F-E498-A9B3-79FE-E0429A1EF2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072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0EE3-546A-4EE8-893C-A2258DA89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7BE717B-276C-027F-CBF1-352D68BC02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F86D7B-0010-8A26-0D3D-ADCAC619AE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11E356-5D9D-0C81-1B1E-F54285ACF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72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E4CB6-A43C-F88E-D863-78E94991D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AC7523-1352-3C38-C99F-C2E6EA3BCC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DE1299-933B-E2EA-A3B3-73D2A8C53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F30392-7E5E-F058-888D-82E7D262C3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639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42BAC-88BB-BC92-783A-460A23047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78EBC61-EBCD-02C9-A26F-612EEE1A2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1C63DB-39F4-C2A8-7811-FCB5AE7C6E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34E595-EC00-FC1E-A0C9-84C61F831D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608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0A9C2-6E35-CACF-EB78-3B30F38E7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24BA25-64B0-AC61-FCD5-F5F29E6D9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DD6832-5EFD-E106-A656-D6F5AB067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8B6ACD-1660-E0A0-CA75-26ACB2894F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73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54C7F-54BF-AAF0-D8A5-A171E3F6C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957C3E-BE79-FE76-0892-A1F9759EF4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764AD8-A162-EF47-680C-94A8410DF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C19BFD-80AF-74EC-74AE-7EF67345F8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892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BBF4F-7DF2-6402-C630-A37C3842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0BB350-B548-D130-0091-F0E8DCA39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0BEEDC-86EB-28DA-CB2A-79114BE4E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4936D9-45E0-2A2A-04B5-08062AF1A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09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F3875-E13E-8779-1BA1-2C2327996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7FA39A-BEAB-56F5-7560-DE094EB34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242863-017D-CD67-E3AC-5218E4E9C8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62521F-2F47-B896-CCDB-70B08509A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7800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39B4F-9E4F-0F36-6BC1-1037C408F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D657EA9-1374-1948-1B97-290F055B8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CD9C4A-75DA-35E8-6384-B9F964120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FAAB0C-D5E0-0FDC-4829-7AC413D053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279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0B08D-DF51-DEFE-E354-7064F3732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B75002-4012-06DB-9372-009CF004F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25E994-CB7F-F495-5458-225BCBB3F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1CFE44-6188-2C98-9236-B8E27D423B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45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80012-D7F8-FDAF-CE6F-3F9D43186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08788B-146D-6566-09DE-7633D63F5B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F02BAAE-F2EE-AE10-DE22-50F8689C3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CF9325-83FA-0E38-A366-BA870F28A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118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35864-C332-205C-C420-35090E66F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45D058-C354-1A2F-1324-BC2FA5D7B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6C9E91-ADEE-B835-7990-C2241F2F2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AFC160-E63C-B0E6-D1AD-72E3987D7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47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AC64A-89ED-B2E9-A9E1-264022C28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7930CC-E692-8450-DF00-FF0391CA0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77EEE3-3FA1-D382-12B6-CDB83E8D7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4052C5-FD27-0A69-2D2A-3E1A723175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61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AEBA4-45FA-5F64-A867-03FF2E04D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A356E8-6FD5-F6F0-C572-3279DBE5C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258ED9-C064-2F0C-87DC-AC1266D90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4B7A6A-2146-BB1D-AD38-E35380DA93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988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B186E-FC60-E737-20B2-DF74C8D6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C26DC0-7DEE-D65E-09B6-E2F15A1F0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7FEC10-0B10-C590-506A-7F4D0031E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4C9969-9170-53FA-5143-A23A994C4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05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7A1DE-A118-D5EE-6AAA-79E5CD0B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E5CFB7-36E8-DCC1-D3F2-AFEF63F0B4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CF9B41-35C5-9B94-6DAC-85C41FEC0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3A2D55-45BC-8A39-1416-3DFC2FF38A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9E83-DD15-49A5-B765-19F21DF4BB1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803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EB23F-CC83-3521-57B7-F278548B5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3E2012-C98B-F72B-552D-CE4F06769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138746-BD44-9573-3CC4-8407D427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A9AB6E-2D9F-D7C5-2760-0F6486ECD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192235-898E-65E1-8621-9F2E7CD58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6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83244-56FC-7565-DBEE-E5BE42B0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60E250-AB1F-8944-6905-0D4EFB3651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967D7-6DD9-A5C1-1593-84E75A1B4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61765C-17A6-AF37-6329-9F92F3773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4060F5-33B4-7716-E010-A6FDD28DE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4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81AFA8-E4A3-F61C-732B-D56C24B49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98D3C1-AB49-F3E5-96AA-9DB16D9FA8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44A7B-FEF6-4F5B-874E-8C25E520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406088-2254-2E4D-C0D9-0A771F38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D3A35B-12EF-B4FB-2B5D-FE090BA38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7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783B93C-511C-42EC-BD84-5B9B054FB2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83632" y="2154677"/>
            <a:ext cx="7415785" cy="1325563"/>
          </a:xfrm>
        </p:spPr>
        <p:txBody>
          <a:bodyPr/>
          <a:lstStyle>
            <a:lvl1pPr>
              <a:defRPr b="1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5" name="Google Shape;40;p42"/>
          <p:cNvSpPr/>
          <p:nvPr userDrawn="1"/>
        </p:nvSpPr>
        <p:spPr>
          <a:xfrm>
            <a:off x="9765915" y="6335312"/>
            <a:ext cx="222736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"/>
                <a:sym typeface="Malgun Gothic"/>
              </a:rPr>
              <a:t>Make it possible</a:t>
            </a:r>
            <a:endParaRPr sz="1400" b="0" i="0" u="none" strike="noStrike" cap="none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pic>
        <p:nvPicPr>
          <p:cNvPr id="16" name="Google Shape;41;p42" descr="텍스트, 클립아트이(가) 표시된 사진&#10;&#10;자동 생성된 설명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9910964" y="5829300"/>
            <a:ext cx="1927553" cy="4176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43;p42"/>
          <p:cNvCxnSpPr>
            <a:cxnSpLocks/>
          </p:cNvCxnSpPr>
          <p:nvPr/>
        </p:nvCxnSpPr>
        <p:spPr>
          <a:xfrm>
            <a:off x="862205" y="2286000"/>
            <a:ext cx="0" cy="1069750"/>
          </a:xfrm>
          <a:prstGeom prst="straightConnector1">
            <a:avLst/>
          </a:prstGeom>
          <a:noFill/>
          <a:ln w="57150" cap="flat" cmpd="sng">
            <a:solidFill>
              <a:srgbClr val="02BDB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" name="텍스트 개체 틀 22"/>
          <p:cNvSpPr>
            <a:spLocks noGrp="1"/>
          </p:cNvSpPr>
          <p:nvPr>
            <p:ph type="body" sz="quarter" idx="13" hasCustomPrompt="1"/>
          </p:nvPr>
        </p:nvSpPr>
        <p:spPr>
          <a:xfrm>
            <a:off x="983632" y="1697477"/>
            <a:ext cx="4973031" cy="45720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/>
              <a:t>XX</a:t>
            </a:r>
            <a:r>
              <a:rPr lang="ko-KR" altLang="en-US"/>
              <a:t>트랙 </a:t>
            </a:r>
            <a:r>
              <a:rPr lang="ko-KR" altLang="en-US" err="1"/>
              <a:t>미니프로젝트</a:t>
            </a:r>
            <a:r>
              <a:rPr lang="ko-KR" altLang="en-US"/>
              <a:t> </a:t>
            </a:r>
            <a:r>
              <a:rPr lang="en-US" altLang="ko-KR"/>
              <a:t>X</a:t>
            </a:r>
            <a:r>
              <a:rPr lang="ko-KR" altLang="en-US"/>
              <a:t>차</a:t>
            </a:r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4" hasCustomPrompt="1"/>
          </p:nvPr>
        </p:nvSpPr>
        <p:spPr>
          <a:xfrm>
            <a:off x="983632" y="3480240"/>
            <a:ext cx="1527811" cy="37235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en-US" altLang="ko-KR"/>
              <a:t>25.0X.XX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2693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FC7804B-E956-460B-9E30-2FEA1F7EEB28}"/>
              </a:ext>
            </a:extLst>
          </p:cNvPr>
          <p:cNvSpPr/>
          <p:nvPr userDrawn="1"/>
        </p:nvSpPr>
        <p:spPr>
          <a:xfrm>
            <a:off x="0" y="-1"/>
            <a:ext cx="3690851" cy="6858000"/>
          </a:xfrm>
          <a:prstGeom prst="rect">
            <a:avLst/>
          </a:prstGeom>
          <a:solidFill>
            <a:srgbClr val="C8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EDB5C16-8501-4DEA-ABB9-D73FD96C23D4}"/>
              </a:ext>
            </a:extLst>
          </p:cNvPr>
          <p:cNvSpPr/>
          <p:nvPr userDrawn="1"/>
        </p:nvSpPr>
        <p:spPr>
          <a:xfrm>
            <a:off x="448364" y="1134499"/>
            <a:ext cx="2340000" cy="180000"/>
          </a:xfrm>
          <a:custGeom>
            <a:avLst/>
            <a:gdLst/>
            <a:ahLst/>
            <a:cxnLst/>
            <a:rect l="l" t="t" r="r" b="b"/>
            <a:pathLst>
              <a:path w="1913254" h="139064">
                <a:moveTo>
                  <a:pt x="1890140" y="0"/>
                </a:moveTo>
                <a:lnTo>
                  <a:pt x="23113" y="0"/>
                </a:lnTo>
                <a:lnTo>
                  <a:pt x="14091" y="1825"/>
                </a:lnTo>
                <a:lnTo>
                  <a:pt x="6746" y="6794"/>
                </a:lnTo>
                <a:lnTo>
                  <a:pt x="1807" y="14144"/>
                </a:lnTo>
                <a:lnTo>
                  <a:pt x="0" y="23113"/>
                </a:lnTo>
                <a:lnTo>
                  <a:pt x="0" y="115824"/>
                </a:lnTo>
                <a:lnTo>
                  <a:pt x="1807" y="124793"/>
                </a:lnTo>
                <a:lnTo>
                  <a:pt x="6746" y="132143"/>
                </a:lnTo>
                <a:lnTo>
                  <a:pt x="14091" y="137112"/>
                </a:lnTo>
                <a:lnTo>
                  <a:pt x="23113" y="138937"/>
                </a:lnTo>
                <a:lnTo>
                  <a:pt x="1890140" y="138937"/>
                </a:lnTo>
                <a:lnTo>
                  <a:pt x="1899110" y="137112"/>
                </a:lnTo>
                <a:lnTo>
                  <a:pt x="1906460" y="132143"/>
                </a:lnTo>
                <a:lnTo>
                  <a:pt x="1911429" y="124793"/>
                </a:lnTo>
                <a:lnTo>
                  <a:pt x="1913254" y="115824"/>
                </a:lnTo>
                <a:lnTo>
                  <a:pt x="1913254" y="23113"/>
                </a:lnTo>
                <a:lnTo>
                  <a:pt x="1911429" y="14144"/>
                </a:lnTo>
                <a:lnTo>
                  <a:pt x="1906460" y="6794"/>
                </a:lnTo>
                <a:lnTo>
                  <a:pt x="1899110" y="1825"/>
                </a:lnTo>
                <a:lnTo>
                  <a:pt x="18901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Google Shape;57;p11">
            <a:extLst>
              <a:ext uri="{FF2B5EF4-FFF2-40B4-BE49-F238E27FC236}">
                <a16:creationId xmlns:a16="http://schemas.microsoft.com/office/drawing/2014/main" id="{D3CD2633-4184-4BD3-B0F2-B72B63CE630D}"/>
              </a:ext>
            </a:extLst>
          </p:cNvPr>
          <p:cNvSpPr txBox="1">
            <a:spLocks/>
          </p:cNvSpPr>
          <p:nvPr userDrawn="1"/>
        </p:nvSpPr>
        <p:spPr>
          <a:xfrm>
            <a:off x="332299" y="660143"/>
            <a:ext cx="2556046" cy="751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l"/>
            <a:r>
              <a:rPr lang="en-US" altLang="ko-KR" sz="900" b="1">
                <a:solidFill>
                  <a:srgbClr val="67BD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" b="1">
                <a:solidFill>
                  <a:srgbClr val="67BDC6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4000" b="1">
                <a:solidFill>
                  <a:srgbClr val="165D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Contents</a:t>
            </a:r>
            <a:endParaRPr lang="en-US" altLang="ko-KR" sz="2800" b="1">
              <a:solidFill>
                <a:srgbClr val="165D6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Google Shape;39;p42">
            <a:extLst>
              <a:ext uri="{FF2B5EF4-FFF2-40B4-BE49-F238E27FC236}">
                <a16:creationId xmlns:a16="http://schemas.microsoft.com/office/drawing/2014/main" id="{2AD542CA-F597-46C8-A98F-05472572ADD0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923665" y="162080"/>
            <a:ext cx="1068038" cy="243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4240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115330" y="1145059"/>
            <a:ext cx="11949670" cy="5347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122EFC-3B07-4178-A4AC-1F20091743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5DD47E-A522-4485-AFC6-9A2409467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492875"/>
            <a:ext cx="2743200" cy="365125"/>
          </a:xfrm>
        </p:spPr>
        <p:txBody>
          <a:bodyPr/>
          <a:lstStyle/>
          <a:p>
            <a:fld id="{ACF2ED5F-30D5-46A4-8918-1B10B1CBCD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94C293D3-8F33-4A27-B1A5-E12834969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401763"/>
            <a:ext cx="11307762" cy="4918075"/>
          </a:xfrm>
        </p:spPr>
        <p:txBody>
          <a:bodyPr/>
          <a:lstStyle>
            <a:lvl1pPr marL="0" indent="0">
              <a:buNone/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  <a:lvl2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2pPr>
            <a:lvl3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3pPr>
            <a:lvl4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4pPr>
            <a:lvl5pPr>
              <a:defRPr>
                <a:latin typeface="나눔스퀘어" panose="020B0600000101010101" pitchFamily="50" charset="-127"/>
                <a:ea typeface="나눔스퀘어" panose="020B0600000101010101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04D7BD2C-A2D0-43AE-9801-01FB4870A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89BD57-C38F-4A22-B221-1D748B660B69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98DD4D61-B78F-4DE4-B542-FA722C9CF0C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제목 13">
            <a:extLst>
              <a:ext uri="{FF2B5EF4-FFF2-40B4-BE49-F238E27FC236}">
                <a16:creationId xmlns:a16="http://schemas.microsoft.com/office/drawing/2014/main" id="{524C5287-3EF0-46F1-9C8E-A153AC1F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204417"/>
            <a:ext cx="10515600" cy="751840"/>
          </a:xfrm>
        </p:spPr>
        <p:txBody>
          <a:bodyPr>
            <a:normAutofit/>
          </a:bodyPr>
          <a:lstStyle>
            <a:lvl1pPr>
              <a:defRPr sz="3600" b="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사각형: 둥근 모서리 26">
            <a:extLst>
              <a:ext uri="{FF2B5EF4-FFF2-40B4-BE49-F238E27FC236}">
                <a16:creationId xmlns:a16="http://schemas.microsoft.com/office/drawing/2014/main" id="{57FE4EBF-1DFA-4040-BCD3-CF3E99AD6831}"/>
              </a:ext>
            </a:extLst>
          </p:cNvPr>
          <p:cNvSpPr/>
          <p:nvPr userDrawn="1"/>
        </p:nvSpPr>
        <p:spPr>
          <a:xfrm>
            <a:off x="-1103457" y="1594968"/>
            <a:ext cx="720000" cy="720000"/>
          </a:xfrm>
          <a:prstGeom prst="roundRect">
            <a:avLst>
              <a:gd name="adj" fmla="val 0"/>
            </a:avLst>
          </a:prstGeom>
          <a:solidFill>
            <a:srgbClr val="30A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사각형: 둥근 모서리 19">
            <a:extLst>
              <a:ext uri="{FF2B5EF4-FFF2-40B4-BE49-F238E27FC236}">
                <a16:creationId xmlns:a16="http://schemas.microsoft.com/office/drawing/2014/main" id="{4F230E01-A89F-4EDB-BB4B-5ADAE1D315AF}"/>
              </a:ext>
            </a:extLst>
          </p:cNvPr>
          <p:cNvSpPr/>
          <p:nvPr userDrawn="1"/>
        </p:nvSpPr>
        <p:spPr>
          <a:xfrm>
            <a:off x="-1103457" y="674020"/>
            <a:ext cx="720000" cy="720000"/>
          </a:xfrm>
          <a:prstGeom prst="roundRect">
            <a:avLst>
              <a:gd name="adj" fmla="val 0"/>
            </a:avLst>
          </a:prstGeom>
          <a:solidFill>
            <a:srgbClr val="204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사각형: 둥근 모서리 26">
            <a:extLst>
              <a:ext uri="{FF2B5EF4-FFF2-40B4-BE49-F238E27FC236}">
                <a16:creationId xmlns:a16="http://schemas.microsoft.com/office/drawing/2014/main" id="{57FE4EBF-1DFA-4040-BCD3-CF3E99AD6831}"/>
              </a:ext>
            </a:extLst>
          </p:cNvPr>
          <p:cNvSpPr/>
          <p:nvPr userDrawn="1"/>
        </p:nvSpPr>
        <p:spPr>
          <a:xfrm>
            <a:off x="-1103457" y="2515916"/>
            <a:ext cx="720000" cy="720000"/>
          </a:xfrm>
          <a:prstGeom prst="roundRect">
            <a:avLst>
              <a:gd name="adj" fmla="val 0"/>
            </a:avLst>
          </a:prstGeom>
          <a:solidFill>
            <a:srgbClr val="C7E3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57FE4EBF-1DFA-4040-BCD3-CF3E99AD6831}"/>
              </a:ext>
            </a:extLst>
          </p:cNvPr>
          <p:cNvSpPr/>
          <p:nvPr userDrawn="1"/>
        </p:nvSpPr>
        <p:spPr>
          <a:xfrm>
            <a:off x="-1103457" y="3436864"/>
            <a:ext cx="720000" cy="720000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57FE4EBF-1DFA-4040-BCD3-CF3E99AD6831}"/>
              </a:ext>
            </a:extLst>
          </p:cNvPr>
          <p:cNvSpPr/>
          <p:nvPr userDrawn="1"/>
        </p:nvSpPr>
        <p:spPr>
          <a:xfrm>
            <a:off x="-1103457" y="4357812"/>
            <a:ext cx="720000" cy="720000"/>
          </a:xfrm>
          <a:prstGeom prst="roundRect">
            <a:avLst>
              <a:gd name="adj" fmla="val 0"/>
            </a:avLst>
          </a:prstGeom>
          <a:solidFill>
            <a:srgbClr val="FF57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601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45FA1A6-4F44-4CC6-8383-647F51741177}"/>
              </a:ext>
            </a:extLst>
          </p:cNvPr>
          <p:cNvSpPr/>
          <p:nvPr userDrawn="1"/>
        </p:nvSpPr>
        <p:spPr>
          <a:xfrm>
            <a:off x="0" y="-60973"/>
            <a:ext cx="12192000" cy="4898571"/>
          </a:xfrm>
          <a:prstGeom prst="rect">
            <a:avLst/>
          </a:prstGeom>
          <a:solidFill>
            <a:srgbClr val="C8E7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Google Shape;39;p42">
            <a:extLst>
              <a:ext uri="{FF2B5EF4-FFF2-40B4-BE49-F238E27FC236}">
                <a16:creationId xmlns:a16="http://schemas.microsoft.com/office/drawing/2014/main" id="{40BA73CF-8DE3-4349-9EE8-02FFA007A63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0923665" y="162080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제목 11">
            <a:extLst>
              <a:ext uri="{FF2B5EF4-FFF2-40B4-BE49-F238E27FC236}">
                <a16:creationId xmlns:a16="http://schemas.microsoft.com/office/drawing/2014/main" id="{D56DB1D4-1860-4D8E-BFF8-DD3CCD622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74" y="1410789"/>
            <a:ext cx="10515600" cy="1186212"/>
          </a:xfrm>
        </p:spPr>
        <p:txBody>
          <a:bodyPr>
            <a:normAutofit/>
          </a:bodyPr>
          <a:lstStyle>
            <a:lvl1pPr>
              <a:defRPr sz="4000" b="1" baseline="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3" name="슬라이드 번호 개체 틀 4">
            <a:extLst>
              <a:ext uri="{FF2B5EF4-FFF2-40B4-BE49-F238E27FC236}">
                <a16:creationId xmlns:a16="http://schemas.microsoft.com/office/drawing/2014/main" id="{1DB1A82C-7DDE-4FE0-AA34-03790936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1800" y="6492875"/>
            <a:ext cx="2743200" cy="365125"/>
          </a:xfrm>
        </p:spPr>
        <p:txBody>
          <a:bodyPr/>
          <a:lstStyle/>
          <a:p>
            <a:fld id="{ACF2ED5F-30D5-46A4-8918-1B10B1CBCDB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 hasCustomPrompt="1"/>
          </p:nvPr>
        </p:nvSpPr>
        <p:spPr>
          <a:xfrm>
            <a:off x="637374" y="940899"/>
            <a:ext cx="6635613" cy="469890"/>
          </a:xfr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rgbClr val="165D6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lvl="0"/>
            <a:r>
              <a:rPr lang="en-US" altLang="ko-KR"/>
              <a:t>01.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370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37679" y="404873"/>
            <a:ext cx="131450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7873572" y="3492799"/>
            <a:ext cx="2741372" cy="241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6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Make it possible</a:t>
            </a:r>
            <a:endParaRPr sz="1723"/>
          </a:p>
        </p:txBody>
      </p:sp>
      <p:pic>
        <p:nvPicPr>
          <p:cNvPr id="31" name="Google Shape;31;p5" descr="텍스트, 클립아트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52094" y="2907769"/>
            <a:ext cx="2372373" cy="49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CD8E5-A4BC-4AC3-9C10-5483E0D95A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24561"/>
            <a:ext cx="12192000" cy="750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1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F936BB-F62D-546B-DF17-915B3BB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F779A2-0BFA-B4B1-9E01-750D12565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D041CC-6A3F-9549-F79D-FB255E6A4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6A91CE-0B13-71FA-EF55-3930CF37B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60B0C3-4C7C-372B-9275-AA3300D8D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21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E9F4E9-DB3F-FB80-B2F7-9FBE34876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4BCC0B-7395-F3B5-5E54-8CE68D24C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C7CC3-3935-97EF-7338-05977485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5344D-947A-BADF-15FE-173EBD5F1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77065-69DA-D424-5606-D5AB9C24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37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4FCA1-CC0C-D48C-9BA2-A01375A0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ABC5DC-DE8A-2210-9F59-DC028090E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06A075-3552-1539-E7D5-04EB145E9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874631-1020-8E4A-F1AE-84F1530F2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72BD20-80AE-F701-B752-8C1FB910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A09F75-75FA-49EA-91FB-E687DA61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46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ABFCD-F385-3132-4B55-0942A946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9B77F7-9496-D378-AEFF-CD2AAE338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0656B0-7768-F024-7592-8FBB7181F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949FEE-6732-6E15-81C2-C9F26404DF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4D426DC-C346-2F4A-1D89-4FAAC9E1A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0A506E-143B-CA7F-590B-2B40061B7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74FDA6-6BCB-6892-F5E6-C5D6A7CF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A2FFD0-D19B-6BB9-E1C9-615C64E0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380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E8A716-6A55-7F54-D4CC-BC16157E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47F9D9-8913-F8CA-2036-F52D1F34B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174C719-A5EE-9403-FF1F-08E0D5A5A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D21DEC-5DA2-7504-3B8C-FF1E3C9C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225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9CD42B3-12B6-1686-EA80-1957234E4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58179B-268C-DAE3-3B6F-6DF007FF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D97303-EE10-5596-969F-F34354C8D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76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04A93-1E25-4EF6-902B-C57F13956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93FA96-E889-282A-87E6-81C7B51F7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D15034A-721E-6839-D5D9-86289F42E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BBB0E1-57D6-634E-ACF0-94C753D3E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3EAFCA-15E7-AE59-9B6B-B13C483DE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9322CD-3B72-3EF6-52E0-2232059C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97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F72794-E7BD-5BF9-52AB-9FD5A945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43D5E2B-A48C-A2C1-6930-947D8B8BF7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A9E7EA-62B5-CDCF-38B9-1CABC2B57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0A2F0-1501-76DF-90A6-D60E1CA6B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A8E038-A45E-DD36-E1A5-D6F68415D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AA15A0-E624-3F9C-2235-95D4AE9B1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09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EB33C0E-A25F-5F96-5443-00E999585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91669-F0FD-2C0D-D066-791E23AAA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9305AC-3065-9DA8-7051-6ECCC536A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FD1903-5702-4792-9244-10F1FFA645C8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925104-5BB4-337D-3B01-533341DA3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F0B4FC-57A1-F288-4A09-C1C84AB89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9A3B64-3434-4367-A414-7119767286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110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jpe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983632" y="2154677"/>
            <a:ext cx="8395499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4000"/>
              <a:t>미니프로젝트 최종 수행 보고서</a:t>
            </a:r>
            <a:br>
              <a:rPr lang="en-US" altLang="ko-KR"/>
            </a:br>
            <a:r>
              <a:rPr lang="en-US" altLang="ko-KR" sz="6000"/>
              <a:t>KT</a:t>
            </a:r>
            <a:r>
              <a:rPr lang="ko-KR" altLang="en-US" sz="6000"/>
              <a:t>걷다가서재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KT</a:t>
            </a:r>
            <a:r>
              <a:rPr lang="ko-KR" altLang="en-US"/>
              <a:t> </a:t>
            </a:r>
            <a:r>
              <a:rPr lang="en-US" altLang="ko-KR"/>
              <a:t>AVILE</a:t>
            </a:r>
            <a:r>
              <a:rPr lang="ko-KR" altLang="en-US"/>
              <a:t> </a:t>
            </a:r>
            <a:r>
              <a:rPr lang="en-US" altLang="ko-KR"/>
              <a:t>School</a:t>
            </a:r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9E4C2E8C-7E6B-11A7-A2A8-749C97579770}"/>
              </a:ext>
            </a:extLst>
          </p:cNvPr>
          <p:cNvSpPr txBox="1">
            <a:spLocks/>
          </p:cNvSpPr>
          <p:nvPr/>
        </p:nvSpPr>
        <p:spPr>
          <a:xfrm>
            <a:off x="4598187" y="4825338"/>
            <a:ext cx="7447261" cy="8319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2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j-cs"/>
              </a:defRPr>
            </a:lvl1pPr>
          </a:lstStyle>
          <a:p>
            <a:pPr algn="r"/>
            <a:r>
              <a:rPr lang="ko-KR" altLang="en-US" sz="4000">
                <a:ea typeface="나눔스퀘어 ExtraBold"/>
              </a:rPr>
              <a:t>5반 14조 </a:t>
            </a:r>
            <a:endParaRPr lang="en-US" altLang="ko-KR"/>
          </a:p>
          <a:p>
            <a:endParaRPr lang="ko-KR" altLang="en-US" sz="4000">
              <a:ea typeface="나눔스퀘어 ExtraBold"/>
            </a:endParaRPr>
          </a:p>
          <a:p>
            <a:pPr algn="r"/>
            <a:r>
              <a:rPr lang="ko-KR" altLang="en-US" sz="4000" err="1">
                <a:ea typeface="나눔스퀘어 ExtraBold"/>
              </a:rPr>
              <a:t>강소연</a:t>
            </a:r>
            <a:r>
              <a:rPr lang="ko-KR" altLang="en-US" sz="4000">
                <a:ea typeface="나눔스퀘어 ExtraBold"/>
              </a:rPr>
              <a:t>, 김민아, </a:t>
            </a:r>
            <a:r>
              <a:rPr lang="ko-KR" altLang="en-US" sz="4000" err="1">
                <a:ea typeface="나눔스퀘어 ExtraBold"/>
              </a:rPr>
              <a:t>손재경</a:t>
            </a:r>
            <a:r>
              <a:rPr lang="ko-KR" altLang="en-US" sz="4000">
                <a:ea typeface="나눔스퀘어 ExtraBold"/>
              </a:rPr>
              <a:t>, </a:t>
            </a:r>
            <a:r>
              <a:rPr lang="ko-KR" altLang="en-US" sz="4000" err="1">
                <a:ea typeface="나눔스퀘어 ExtraBold"/>
              </a:rPr>
              <a:t>육정민</a:t>
            </a:r>
            <a:r>
              <a:rPr lang="ko-KR" altLang="en-US" sz="4000">
                <a:ea typeface="나눔스퀘어 ExtraBold"/>
              </a:rPr>
              <a:t>, 이승준, 이창희, </a:t>
            </a:r>
            <a:r>
              <a:rPr lang="ko-KR" altLang="en-US" sz="4000" err="1">
                <a:ea typeface="나눔스퀘어 ExtraBold"/>
              </a:rPr>
              <a:t>홍준수</a:t>
            </a:r>
            <a:endParaRPr lang="ko-KR" altLang="en-US" sz="4000">
              <a:ea typeface="나눔스퀘어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24126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8F788-081A-14DE-1B17-5ADA3BCB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6EE9943-DF8E-D768-3DE2-2624CCA9C0D0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76A3EE6-03D5-411F-9AD5-EBD0FCCE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ea typeface="나눔스퀘어 ExtraBold"/>
              </a:rPr>
              <a:t>이벤트스토밍</a:t>
            </a:r>
            <a:r>
              <a:rPr lang="ko-KR" altLang="en-US">
                <a:ea typeface="나눔스퀘어 ExtraBold"/>
              </a:rPr>
              <a:t> (최종)</a:t>
            </a:r>
            <a:endParaRPr lang="ko-KR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470501-A636-6EA0-D7C5-A1AE11CDF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508" y="1170213"/>
            <a:ext cx="6566807" cy="513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8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FD69C-7421-71B5-6B9D-B73CDCAA9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07E59D4-E3CB-72F0-D62A-AFCB2AAD760B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1D05A2F-32FD-419C-47B1-86881A73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헥사고날 다이어그램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2A2B854-0DFE-D6FE-889A-D3219C069F32}"/>
              </a:ext>
            </a:extLst>
          </p:cNvPr>
          <p:cNvSpPr/>
          <p:nvPr/>
        </p:nvSpPr>
        <p:spPr>
          <a:xfrm>
            <a:off x="1154464" y="3692895"/>
            <a:ext cx="9883071" cy="300754"/>
          </a:xfrm>
          <a:prstGeom prst="roundRect">
            <a:avLst/>
          </a:prstGeom>
          <a:solidFill>
            <a:srgbClr val="30AE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Message</a:t>
            </a:r>
            <a:r>
              <a:rPr lang="ko-KR" altLang="en-US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broker</a:t>
            </a:r>
            <a:r>
              <a:rPr lang="ko-KR" altLang="en-US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 (</a:t>
            </a:r>
            <a:r>
              <a:rPr lang="ko-KR" altLang="en-US" sz="120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Kafka</a:t>
            </a:r>
            <a:r>
              <a:rPr lang="ko-KR" altLang="en-US" sz="12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)</a:t>
            </a:r>
          </a:p>
        </p:txBody>
      </p:sp>
      <p:sp>
        <p:nvSpPr>
          <p:cNvPr id="18" name="육각형 2">
            <a:extLst>
              <a:ext uri="{FF2B5EF4-FFF2-40B4-BE49-F238E27FC236}">
                <a16:creationId xmlns:a16="http://schemas.microsoft.com/office/drawing/2014/main" id="{21455308-6C89-3DAE-BB0B-09F2D6185EED}"/>
              </a:ext>
            </a:extLst>
          </p:cNvPr>
          <p:cNvSpPr/>
          <p:nvPr/>
        </p:nvSpPr>
        <p:spPr>
          <a:xfrm>
            <a:off x="1691942" y="4325084"/>
            <a:ext cx="1990221" cy="1746227"/>
          </a:xfrm>
          <a:prstGeom prst="hexag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>
              <a:solidFill>
                <a:schemeClr val="tx1"/>
              </a:solidFill>
              <a:latin typeface="나눔스퀘어 Bold" panose="020B0600000101010101" pitchFamily="50" charset="-127"/>
              <a:ea typeface="나눔스퀘어 Bold"/>
            </a:endParaRPr>
          </a:p>
        </p:txBody>
      </p:sp>
      <p:grpSp>
        <p:nvGrpSpPr>
          <p:cNvPr id="3" name="Group 19">
            <a:extLst>
              <a:ext uri="{FF2B5EF4-FFF2-40B4-BE49-F238E27FC236}">
                <a16:creationId xmlns:a16="http://schemas.microsoft.com/office/drawing/2014/main" id="{B1057E60-A762-DE67-A73E-882E8DAFEC09}"/>
              </a:ext>
            </a:extLst>
          </p:cNvPr>
          <p:cNvGrpSpPr/>
          <p:nvPr/>
        </p:nvGrpSpPr>
        <p:grpSpPr>
          <a:xfrm>
            <a:off x="4939144" y="4325084"/>
            <a:ext cx="1990221" cy="1746227"/>
            <a:chOff x="1381126" y="3743559"/>
            <a:chExt cx="2401299" cy="2107174"/>
          </a:xfrm>
        </p:grpSpPr>
        <p:sp>
          <p:nvSpPr>
            <p:cNvPr id="4" name="육각형 2">
              <a:extLst>
                <a:ext uri="{FF2B5EF4-FFF2-40B4-BE49-F238E27FC236}">
                  <a16:creationId xmlns:a16="http://schemas.microsoft.com/office/drawing/2014/main" id="{15DB2CB8-2AC2-3A7C-2D2B-D367C91651F4}"/>
                </a:ext>
              </a:extLst>
            </p:cNvPr>
            <p:cNvSpPr/>
            <p:nvPr/>
          </p:nvSpPr>
          <p:spPr>
            <a:xfrm>
              <a:off x="1381126" y="3743559"/>
              <a:ext cx="2401299" cy="2107174"/>
            </a:xfrm>
            <a:prstGeom prst="hexag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endParaRPr>
            </a:p>
          </p:txBody>
        </p:sp>
        <p:sp>
          <p:nvSpPr>
            <p:cNvPr id="6" name="육각형 2">
              <a:extLst>
                <a:ext uri="{FF2B5EF4-FFF2-40B4-BE49-F238E27FC236}">
                  <a16:creationId xmlns:a16="http://schemas.microsoft.com/office/drawing/2014/main" id="{D8593E44-3A27-0625-D45F-48BE1188C212}"/>
                </a:ext>
              </a:extLst>
            </p:cNvPr>
            <p:cNvSpPr/>
            <p:nvPr/>
          </p:nvSpPr>
          <p:spPr>
            <a:xfrm>
              <a:off x="1641811" y="3974164"/>
              <a:ext cx="1869905" cy="1635938"/>
            </a:xfrm>
            <a:prstGeom prst="hexago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/>
                </a:rPr>
                <a:t>포인트 관리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66805F-F094-BD1D-80EF-9644104D5911}"/>
              </a:ext>
            </a:extLst>
          </p:cNvPr>
          <p:cNvGrpSpPr/>
          <p:nvPr/>
        </p:nvGrpSpPr>
        <p:grpSpPr>
          <a:xfrm>
            <a:off x="1909305" y="1485368"/>
            <a:ext cx="1546826" cy="1540251"/>
            <a:chOff x="1381126" y="3743558"/>
            <a:chExt cx="2401299" cy="2107174"/>
          </a:xfrm>
        </p:grpSpPr>
        <p:sp>
          <p:nvSpPr>
            <p:cNvPr id="27" name="육각형 2">
              <a:extLst>
                <a:ext uri="{FF2B5EF4-FFF2-40B4-BE49-F238E27FC236}">
                  <a16:creationId xmlns:a16="http://schemas.microsoft.com/office/drawing/2014/main" id="{6BB12242-76DA-1D07-7BB9-0A1DF9446276}"/>
                </a:ext>
              </a:extLst>
            </p:cNvPr>
            <p:cNvSpPr/>
            <p:nvPr/>
          </p:nvSpPr>
          <p:spPr>
            <a:xfrm>
              <a:off x="1381126" y="3743558"/>
              <a:ext cx="2401299" cy="2107174"/>
            </a:xfrm>
            <a:prstGeom prst="hexag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0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endParaRPr>
            </a:p>
          </p:txBody>
        </p:sp>
        <p:sp>
          <p:nvSpPr>
            <p:cNvPr id="28" name="육각형 2">
              <a:extLst>
                <a:ext uri="{FF2B5EF4-FFF2-40B4-BE49-F238E27FC236}">
                  <a16:creationId xmlns:a16="http://schemas.microsoft.com/office/drawing/2014/main" id="{19A96902-287A-B093-F03A-DD065C9B0B3F}"/>
                </a:ext>
              </a:extLst>
            </p:cNvPr>
            <p:cNvSpPr/>
            <p:nvPr/>
          </p:nvSpPr>
          <p:spPr>
            <a:xfrm>
              <a:off x="1501965" y="3981999"/>
              <a:ext cx="2157529" cy="1619822"/>
            </a:xfrm>
            <a:prstGeom prst="hexago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5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/>
                </a:rPr>
                <a:t>작가관리</a:t>
              </a:r>
            </a:p>
          </p:txBody>
        </p:sp>
      </p:grpSp>
      <p:grpSp>
        <p:nvGrpSpPr>
          <p:cNvPr id="7" name="Group 19">
            <a:extLst>
              <a:ext uri="{FF2B5EF4-FFF2-40B4-BE49-F238E27FC236}">
                <a16:creationId xmlns:a16="http://schemas.microsoft.com/office/drawing/2014/main" id="{F5E97543-6D53-FF73-710B-690F45EDF144}"/>
              </a:ext>
            </a:extLst>
          </p:cNvPr>
          <p:cNvGrpSpPr/>
          <p:nvPr/>
        </p:nvGrpSpPr>
        <p:grpSpPr>
          <a:xfrm>
            <a:off x="4913416" y="1327404"/>
            <a:ext cx="1980194" cy="1746227"/>
            <a:chOff x="5719304" y="2578612"/>
            <a:chExt cx="2401299" cy="2107174"/>
          </a:xfrm>
        </p:grpSpPr>
        <p:sp>
          <p:nvSpPr>
            <p:cNvPr id="11" name="육각형 10">
              <a:extLst>
                <a:ext uri="{FF2B5EF4-FFF2-40B4-BE49-F238E27FC236}">
                  <a16:creationId xmlns:a16="http://schemas.microsoft.com/office/drawing/2014/main" id="{3C49C3E5-DFC1-A6C7-F353-A8637FA95558}"/>
                </a:ext>
              </a:extLst>
            </p:cNvPr>
            <p:cNvSpPr/>
            <p:nvPr/>
          </p:nvSpPr>
          <p:spPr>
            <a:xfrm>
              <a:off x="5719304" y="2578612"/>
              <a:ext cx="2401299" cy="2107174"/>
            </a:xfrm>
            <a:prstGeom prst="hexag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12" name="육각형 11">
              <a:extLst>
                <a:ext uri="{FF2B5EF4-FFF2-40B4-BE49-F238E27FC236}">
                  <a16:creationId xmlns:a16="http://schemas.microsoft.com/office/drawing/2014/main" id="{37BCD5AD-E575-872E-C7D3-9EB60CBDCC57}"/>
                </a:ext>
              </a:extLst>
            </p:cNvPr>
            <p:cNvSpPr/>
            <p:nvPr/>
          </p:nvSpPr>
          <p:spPr>
            <a:xfrm>
              <a:off x="5979989" y="2809218"/>
              <a:ext cx="1869905" cy="1635938"/>
            </a:xfrm>
            <a:prstGeom prst="hexago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>
                  <a:solidFill>
                    <a:schemeClr val="tx1"/>
                  </a:solidFill>
                  <a:ea typeface="맑은 고딕"/>
                </a:rPr>
                <a:t>집필관리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71C594-806B-38E6-8388-18CA6EDAFDCD}"/>
              </a:ext>
            </a:extLst>
          </p:cNvPr>
          <p:cNvGrpSpPr/>
          <p:nvPr/>
        </p:nvGrpSpPr>
        <p:grpSpPr>
          <a:xfrm>
            <a:off x="8299283" y="1327216"/>
            <a:ext cx="1990221" cy="1746226"/>
            <a:chOff x="1381126" y="3743558"/>
            <a:chExt cx="2401299" cy="2107174"/>
          </a:xfrm>
        </p:grpSpPr>
        <p:sp>
          <p:nvSpPr>
            <p:cNvPr id="33" name="육각형 2">
              <a:extLst>
                <a:ext uri="{FF2B5EF4-FFF2-40B4-BE49-F238E27FC236}">
                  <a16:creationId xmlns:a16="http://schemas.microsoft.com/office/drawing/2014/main" id="{60702C6F-7E64-8E30-6101-6B4FB5FAB1B3}"/>
                </a:ext>
              </a:extLst>
            </p:cNvPr>
            <p:cNvSpPr/>
            <p:nvPr/>
          </p:nvSpPr>
          <p:spPr>
            <a:xfrm>
              <a:off x="1381126" y="3743558"/>
              <a:ext cx="2401299" cy="2107174"/>
            </a:xfrm>
            <a:prstGeom prst="hexag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/>
              </a:endParaRPr>
            </a:p>
          </p:txBody>
        </p:sp>
        <p:sp>
          <p:nvSpPr>
            <p:cNvPr id="34" name="육각형 2">
              <a:extLst>
                <a:ext uri="{FF2B5EF4-FFF2-40B4-BE49-F238E27FC236}">
                  <a16:creationId xmlns:a16="http://schemas.microsoft.com/office/drawing/2014/main" id="{8E4E92E3-2663-AA7C-88A8-3F42319A02DC}"/>
                </a:ext>
              </a:extLst>
            </p:cNvPr>
            <p:cNvSpPr/>
            <p:nvPr/>
          </p:nvSpPr>
          <p:spPr>
            <a:xfrm>
              <a:off x="1641811" y="3974164"/>
              <a:ext cx="1869905" cy="1635938"/>
            </a:xfrm>
            <a:prstGeom prst="hexago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/>
                </a:rPr>
                <a:t>AI 서비스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6B481B1-4D0F-BC5D-DFC4-B3F1A4138A80}"/>
              </a:ext>
            </a:extLst>
          </p:cNvPr>
          <p:cNvGrpSpPr/>
          <p:nvPr/>
        </p:nvGrpSpPr>
        <p:grpSpPr>
          <a:xfrm>
            <a:off x="8299284" y="4325084"/>
            <a:ext cx="1990221" cy="1746227"/>
            <a:chOff x="1381126" y="3743558"/>
            <a:chExt cx="2401299" cy="2107174"/>
          </a:xfrm>
        </p:grpSpPr>
        <p:sp>
          <p:nvSpPr>
            <p:cNvPr id="36" name="육각형 2">
              <a:extLst>
                <a:ext uri="{FF2B5EF4-FFF2-40B4-BE49-F238E27FC236}">
                  <a16:creationId xmlns:a16="http://schemas.microsoft.com/office/drawing/2014/main" id="{003226A8-C349-6234-F4A2-EF3F749B03C1}"/>
                </a:ext>
              </a:extLst>
            </p:cNvPr>
            <p:cNvSpPr/>
            <p:nvPr/>
          </p:nvSpPr>
          <p:spPr>
            <a:xfrm>
              <a:off x="1381126" y="3743558"/>
              <a:ext cx="2401299" cy="2107174"/>
            </a:xfrm>
            <a:prstGeom prst="hexagon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/>
            </a:p>
          </p:txBody>
        </p:sp>
        <p:sp>
          <p:nvSpPr>
            <p:cNvPr id="37" name="육각형 2">
              <a:extLst>
                <a:ext uri="{FF2B5EF4-FFF2-40B4-BE49-F238E27FC236}">
                  <a16:creationId xmlns:a16="http://schemas.microsoft.com/office/drawing/2014/main" id="{87089D43-18DF-2114-50A2-CBE2F3CBE236}"/>
                </a:ext>
              </a:extLst>
            </p:cNvPr>
            <p:cNvSpPr/>
            <p:nvPr/>
          </p:nvSpPr>
          <p:spPr>
            <a:xfrm>
              <a:off x="1641811" y="3974164"/>
              <a:ext cx="1869905" cy="1635938"/>
            </a:xfrm>
            <a:prstGeom prst="hexago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>
                  <a:solidFill>
                    <a:schemeClr val="tx1"/>
                  </a:solidFill>
                  <a:ea typeface="맑은 고딕"/>
                </a:rPr>
                <a:t>서재</a:t>
              </a:r>
            </a:p>
            <a:p>
              <a:pPr algn="ctr"/>
              <a:endParaRPr lang="ko-KR" altLang="en-US" sz="1200">
                <a:solidFill>
                  <a:schemeClr val="tx1"/>
                </a:solidFill>
                <a:ea typeface="맑은 고딕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60E202D-BDF7-ADFF-0823-00762C3711C9}"/>
              </a:ext>
            </a:extLst>
          </p:cNvPr>
          <p:cNvSpPr/>
          <p:nvPr/>
        </p:nvSpPr>
        <p:spPr>
          <a:xfrm>
            <a:off x="1088253" y="1467923"/>
            <a:ext cx="1191073" cy="2400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ko-KR" sz="1000" err="1">
                <a:solidFill>
                  <a:schemeClr val="bg1"/>
                </a:solidFill>
                <a:ea typeface="나눔스퀘어 Bold"/>
                <a:cs typeface="+mn-lt"/>
              </a:rPr>
              <a:t>작가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비승인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D33639EE-64DA-9662-2095-A1E5E23E7796}"/>
              </a:ext>
            </a:extLst>
          </p:cNvPr>
          <p:cNvSpPr/>
          <p:nvPr/>
        </p:nvSpPr>
        <p:spPr>
          <a:xfrm>
            <a:off x="973234" y="1827356"/>
            <a:ext cx="1191073" cy="2400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작가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승인</a:t>
            </a:r>
          </a:p>
        </p:txBody>
      </p:sp>
      <p:sp>
        <p:nvSpPr>
          <p:cNvPr id="9" name="Rectangle 37">
            <a:extLst>
              <a:ext uri="{FF2B5EF4-FFF2-40B4-BE49-F238E27FC236}">
                <a16:creationId xmlns:a16="http://schemas.microsoft.com/office/drawing/2014/main" id="{0E55A4EC-95BB-48D2-E475-3878185AE43C}"/>
              </a:ext>
            </a:extLst>
          </p:cNvPr>
          <p:cNvSpPr/>
          <p:nvPr/>
        </p:nvSpPr>
        <p:spPr>
          <a:xfrm>
            <a:off x="1088253" y="2201168"/>
            <a:ext cx="1191073" cy="2400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작가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등록</a:t>
            </a:r>
          </a:p>
        </p:txBody>
      </p:sp>
      <p:sp>
        <p:nvSpPr>
          <p:cNvPr id="10" name="Rectangle 38">
            <a:extLst>
              <a:ext uri="{FF2B5EF4-FFF2-40B4-BE49-F238E27FC236}">
                <a16:creationId xmlns:a16="http://schemas.microsoft.com/office/drawing/2014/main" id="{ACD2F875-6C57-ED34-6A02-E772D48D350A}"/>
              </a:ext>
            </a:extLst>
          </p:cNvPr>
          <p:cNvSpPr/>
          <p:nvPr/>
        </p:nvSpPr>
        <p:spPr>
          <a:xfrm>
            <a:off x="3050761" y="2252273"/>
            <a:ext cx="1083243" cy="197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작가 등록됨</a:t>
            </a:r>
          </a:p>
        </p:txBody>
      </p:sp>
      <p:sp>
        <p:nvSpPr>
          <p:cNvPr id="13" name="Rectangle 38">
            <a:extLst>
              <a:ext uri="{FF2B5EF4-FFF2-40B4-BE49-F238E27FC236}">
                <a16:creationId xmlns:a16="http://schemas.microsoft.com/office/drawing/2014/main" id="{9F0E6461-B8AC-1262-A209-3D9CF6EBE06A}"/>
              </a:ext>
            </a:extLst>
          </p:cNvPr>
          <p:cNvSpPr/>
          <p:nvPr/>
        </p:nvSpPr>
        <p:spPr>
          <a:xfrm>
            <a:off x="3050761" y="2562972"/>
            <a:ext cx="1083243" cy="197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작가 승인됨</a:t>
            </a:r>
            <a:endParaRPr lang="ko-KR" altLang="en-US" sz="9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Rectangle 38">
            <a:extLst>
              <a:ext uri="{FF2B5EF4-FFF2-40B4-BE49-F238E27FC236}">
                <a16:creationId xmlns:a16="http://schemas.microsoft.com/office/drawing/2014/main" id="{DDF0B7F8-EB75-D0CB-7AAD-3851D645A025}"/>
              </a:ext>
            </a:extLst>
          </p:cNvPr>
          <p:cNvSpPr/>
          <p:nvPr/>
        </p:nvSpPr>
        <p:spPr>
          <a:xfrm>
            <a:off x="2914176" y="2820179"/>
            <a:ext cx="1083243" cy="197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900" baseline="0">
                <a:solidFill>
                  <a:srgbClr val="FFFFFF"/>
                </a:solidFill>
                <a:ea typeface="나눔스퀘어 Bold"/>
              </a:rPr>
              <a:t>작가 </a:t>
            </a:r>
            <a:r>
              <a:rPr lang="ko-KR" altLang="en-US" sz="900">
                <a:solidFill>
                  <a:srgbClr val="FFFFFF"/>
                </a:solidFill>
                <a:ea typeface="나눔스퀘어 Bold"/>
              </a:rPr>
              <a:t>비승인됨</a:t>
            </a:r>
            <a:r>
              <a:rPr lang="ko-KR" altLang="en-US" sz="900">
                <a:latin typeface="나눔스퀘어 Bold"/>
                <a:ea typeface="나눔스퀘어 Bold"/>
                <a:cs typeface="나눔스퀘어 Bold"/>
              </a:rPr>
              <a:t>​</a:t>
            </a:r>
            <a:endParaRPr lang="en-US" sz="200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Rectangle 37">
            <a:extLst>
              <a:ext uri="{FF2B5EF4-FFF2-40B4-BE49-F238E27FC236}">
                <a16:creationId xmlns:a16="http://schemas.microsoft.com/office/drawing/2014/main" id="{801C03F1-DA17-B8D3-A1A1-F47D20FB09B6}"/>
              </a:ext>
            </a:extLst>
          </p:cNvPr>
          <p:cNvSpPr/>
          <p:nvPr/>
        </p:nvSpPr>
        <p:spPr>
          <a:xfrm>
            <a:off x="4409835" y="2021632"/>
            <a:ext cx="800467" cy="188827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원고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 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저장</a:t>
            </a:r>
            <a:endParaRPr lang="en-US" altLang="ko-KR" sz="1000">
              <a:solidFill>
                <a:schemeClr val="bg1"/>
              </a:solidFill>
              <a:ea typeface="나눔스퀘어 Bold"/>
            </a:endParaRPr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8E7414F8-EFEE-D0D2-AA3D-CADBEF3FDD49}"/>
              </a:ext>
            </a:extLst>
          </p:cNvPr>
          <p:cNvSpPr/>
          <p:nvPr/>
        </p:nvSpPr>
        <p:spPr>
          <a:xfrm>
            <a:off x="4430805" y="1725445"/>
            <a:ext cx="787662" cy="23365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출간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요청</a:t>
            </a:r>
          </a:p>
        </p:txBody>
      </p:sp>
      <p:sp>
        <p:nvSpPr>
          <p:cNvPr id="31" name="Rectangle 38">
            <a:extLst>
              <a:ext uri="{FF2B5EF4-FFF2-40B4-BE49-F238E27FC236}">
                <a16:creationId xmlns:a16="http://schemas.microsoft.com/office/drawing/2014/main" id="{762B2E88-AF29-E3A6-D586-CF45706E681B}"/>
              </a:ext>
            </a:extLst>
          </p:cNvPr>
          <p:cNvSpPr/>
          <p:nvPr/>
        </p:nvSpPr>
        <p:spPr>
          <a:xfrm>
            <a:off x="6214915" y="2694943"/>
            <a:ext cx="1083243" cy="197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원고 저장됨</a:t>
            </a:r>
          </a:p>
        </p:txBody>
      </p:sp>
      <p:sp>
        <p:nvSpPr>
          <p:cNvPr id="45" name="Rectangle 38">
            <a:extLst>
              <a:ext uri="{FF2B5EF4-FFF2-40B4-BE49-F238E27FC236}">
                <a16:creationId xmlns:a16="http://schemas.microsoft.com/office/drawing/2014/main" id="{77CAD699-B1A0-EA91-4146-37D488184B68}"/>
              </a:ext>
            </a:extLst>
          </p:cNvPr>
          <p:cNvSpPr/>
          <p:nvPr/>
        </p:nvSpPr>
        <p:spPr>
          <a:xfrm>
            <a:off x="6211888" y="2424422"/>
            <a:ext cx="1083243" cy="197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출간요청됨</a:t>
            </a:r>
          </a:p>
        </p:txBody>
      </p:sp>
      <p:sp>
        <p:nvSpPr>
          <p:cNvPr id="47" name="Rectangle 38">
            <a:extLst>
              <a:ext uri="{FF2B5EF4-FFF2-40B4-BE49-F238E27FC236}">
                <a16:creationId xmlns:a16="http://schemas.microsoft.com/office/drawing/2014/main" id="{D6E76786-B541-44C6-3A58-04D3231E434B}"/>
              </a:ext>
            </a:extLst>
          </p:cNvPr>
          <p:cNvSpPr/>
          <p:nvPr/>
        </p:nvSpPr>
        <p:spPr>
          <a:xfrm>
            <a:off x="6214915" y="2174333"/>
            <a:ext cx="1083243" cy="197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원고임시저장됨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22A747-3DAA-5D85-B87E-6D0557C56B2E}"/>
              </a:ext>
            </a:extLst>
          </p:cNvPr>
          <p:cNvSpPr txBox="1"/>
          <p:nvPr/>
        </p:nvSpPr>
        <p:spPr>
          <a:xfrm>
            <a:off x="1285374" y="4392793"/>
            <a:ext cx="2743200" cy="298256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ea typeface="나눔스퀘어 Bold"/>
              </a:rPr>
              <a:t>회원 관리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6BE35A3-296A-AA8C-576B-10D9D5F25FFC}"/>
              </a:ext>
            </a:extLst>
          </p:cNvPr>
          <p:cNvGrpSpPr/>
          <p:nvPr/>
        </p:nvGrpSpPr>
        <p:grpSpPr>
          <a:xfrm>
            <a:off x="1937086" y="5137820"/>
            <a:ext cx="888331" cy="673921"/>
            <a:chOff x="1937086" y="5137820"/>
            <a:chExt cx="888331" cy="673921"/>
          </a:xfrm>
        </p:grpSpPr>
        <p:sp>
          <p:nvSpPr>
            <p:cNvPr id="49" name="육각형 2">
              <a:extLst>
                <a:ext uri="{FF2B5EF4-FFF2-40B4-BE49-F238E27FC236}">
                  <a16:creationId xmlns:a16="http://schemas.microsoft.com/office/drawing/2014/main" id="{9B427E8E-E7DE-7BC9-5FE1-E0B9E3C90309}"/>
                </a:ext>
              </a:extLst>
            </p:cNvPr>
            <p:cNvSpPr/>
            <p:nvPr/>
          </p:nvSpPr>
          <p:spPr>
            <a:xfrm>
              <a:off x="1988211" y="5137820"/>
              <a:ext cx="777770" cy="673921"/>
            </a:xfrm>
            <a:prstGeom prst="hexago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B3EF57-B633-8E9D-54EC-98B89BEDC264}"/>
                </a:ext>
              </a:extLst>
            </p:cNvPr>
            <p:cNvSpPr txBox="1"/>
            <p:nvPr/>
          </p:nvSpPr>
          <p:spPr>
            <a:xfrm>
              <a:off x="1937086" y="5325240"/>
              <a:ext cx="888331" cy="29825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200">
                  <a:latin typeface="Malgun Gothic"/>
                  <a:ea typeface="Malgun Gothic"/>
                </a:rPr>
                <a:t>회원정보</a:t>
              </a:r>
              <a:endParaRPr lang="en-US" sz="1200" err="1">
                <a:latin typeface="Malgun Gothic"/>
                <a:ea typeface="Malgun Gothic"/>
              </a:endParaRPr>
            </a:p>
          </p:txBody>
        </p:sp>
      </p:grpSp>
      <p:sp>
        <p:nvSpPr>
          <p:cNvPr id="57" name="Rectangle 38">
            <a:extLst>
              <a:ext uri="{FF2B5EF4-FFF2-40B4-BE49-F238E27FC236}">
                <a16:creationId xmlns:a16="http://schemas.microsoft.com/office/drawing/2014/main" id="{50BBBF90-935F-F3AE-39A8-999CAB27CDA5}"/>
              </a:ext>
            </a:extLst>
          </p:cNvPr>
          <p:cNvSpPr/>
          <p:nvPr/>
        </p:nvSpPr>
        <p:spPr>
          <a:xfrm>
            <a:off x="10149687" y="2157022"/>
            <a:ext cx="1083243" cy="197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출간준비됨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CEA8E53-D1D9-E942-289B-983D1C80DE75}"/>
              </a:ext>
            </a:extLst>
          </p:cNvPr>
          <p:cNvGrpSpPr/>
          <p:nvPr/>
        </p:nvGrpSpPr>
        <p:grpSpPr>
          <a:xfrm>
            <a:off x="2658980" y="4696662"/>
            <a:ext cx="888331" cy="673921"/>
            <a:chOff x="2658980" y="4857083"/>
            <a:chExt cx="888331" cy="673921"/>
          </a:xfrm>
        </p:grpSpPr>
        <p:sp>
          <p:nvSpPr>
            <p:cNvPr id="50" name="육각형 2">
              <a:extLst>
                <a:ext uri="{FF2B5EF4-FFF2-40B4-BE49-F238E27FC236}">
                  <a16:creationId xmlns:a16="http://schemas.microsoft.com/office/drawing/2014/main" id="{6195B6A0-F753-4512-8454-DE426789FE51}"/>
                </a:ext>
              </a:extLst>
            </p:cNvPr>
            <p:cNvSpPr/>
            <p:nvPr/>
          </p:nvSpPr>
          <p:spPr>
            <a:xfrm>
              <a:off x="2720131" y="4857083"/>
              <a:ext cx="777770" cy="673921"/>
            </a:xfrm>
            <a:prstGeom prst="hexagon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200">
                <a:solidFill>
                  <a:schemeClr val="tx1"/>
                </a:solidFill>
                <a:ea typeface="맑은 고딕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96DCEEE-B225-B309-8C86-7991E76CE0FA}"/>
                </a:ext>
              </a:extLst>
            </p:cNvPr>
            <p:cNvSpPr txBox="1"/>
            <p:nvPr/>
          </p:nvSpPr>
          <p:spPr>
            <a:xfrm>
              <a:off x="2658980" y="5054529"/>
              <a:ext cx="888331" cy="29825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200">
                  <a:latin typeface="Malgun Gothic"/>
                  <a:ea typeface="Malgun Gothic"/>
                </a:rPr>
                <a:t>열람</a:t>
              </a:r>
            </a:p>
          </p:txBody>
        </p:sp>
      </p:grpSp>
      <p:sp>
        <p:nvSpPr>
          <p:cNvPr id="60" name="Rectangle 37">
            <a:extLst>
              <a:ext uri="{FF2B5EF4-FFF2-40B4-BE49-F238E27FC236}">
                <a16:creationId xmlns:a16="http://schemas.microsoft.com/office/drawing/2014/main" id="{C589FF16-F4C6-FBD3-7412-2F23621BB613}"/>
              </a:ext>
            </a:extLst>
          </p:cNvPr>
          <p:cNvSpPr/>
          <p:nvPr/>
        </p:nvSpPr>
        <p:spPr>
          <a:xfrm>
            <a:off x="4141628" y="1467922"/>
            <a:ext cx="1191073" cy="2400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원고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임시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저장</a:t>
            </a:r>
          </a:p>
        </p:txBody>
      </p:sp>
      <p:sp>
        <p:nvSpPr>
          <p:cNvPr id="61" name="Rectangle 37">
            <a:extLst>
              <a:ext uri="{FF2B5EF4-FFF2-40B4-BE49-F238E27FC236}">
                <a16:creationId xmlns:a16="http://schemas.microsoft.com/office/drawing/2014/main" id="{1C0E3C4B-359C-D9BD-09BD-564412AB8447}"/>
              </a:ext>
            </a:extLst>
          </p:cNvPr>
          <p:cNvSpPr/>
          <p:nvPr/>
        </p:nvSpPr>
        <p:spPr>
          <a:xfrm>
            <a:off x="7353139" y="2134416"/>
            <a:ext cx="1191073" cy="2400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출간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준비</a:t>
            </a:r>
          </a:p>
        </p:txBody>
      </p:sp>
      <p:sp>
        <p:nvSpPr>
          <p:cNvPr id="62" name="Rectangle 38">
            <a:extLst>
              <a:ext uri="{FF2B5EF4-FFF2-40B4-BE49-F238E27FC236}">
                <a16:creationId xmlns:a16="http://schemas.microsoft.com/office/drawing/2014/main" id="{EA47DE8F-C79F-3C90-EFB6-0D011A7FE133}"/>
              </a:ext>
            </a:extLst>
          </p:cNvPr>
          <p:cNvSpPr/>
          <p:nvPr/>
        </p:nvSpPr>
        <p:spPr>
          <a:xfrm>
            <a:off x="2581882" y="5477501"/>
            <a:ext cx="1013059" cy="2077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요금제구매됨</a:t>
            </a:r>
          </a:p>
        </p:txBody>
      </p:sp>
      <p:sp>
        <p:nvSpPr>
          <p:cNvPr id="63" name="Rectangle 38">
            <a:extLst>
              <a:ext uri="{FF2B5EF4-FFF2-40B4-BE49-F238E27FC236}">
                <a16:creationId xmlns:a16="http://schemas.microsoft.com/office/drawing/2014/main" id="{FC49FDF1-F776-CD31-701B-D4380A71AC89}"/>
              </a:ext>
            </a:extLst>
          </p:cNvPr>
          <p:cNvSpPr/>
          <p:nvPr/>
        </p:nvSpPr>
        <p:spPr>
          <a:xfrm>
            <a:off x="9750609" y="5041479"/>
            <a:ext cx="1083243" cy="197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ea typeface="나눔스퀘어 Bold"/>
              </a:rPr>
              <a:t>도서 등록됨</a:t>
            </a:r>
          </a:p>
        </p:txBody>
      </p:sp>
      <p:sp>
        <p:nvSpPr>
          <p:cNvPr id="64" name="Rectangle 38">
            <a:extLst>
              <a:ext uri="{FF2B5EF4-FFF2-40B4-BE49-F238E27FC236}">
                <a16:creationId xmlns:a16="http://schemas.microsoft.com/office/drawing/2014/main" id="{30B13BA0-594E-E63B-2948-2C6BC06CCB72}"/>
              </a:ext>
            </a:extLst>
          </p:cNvPr>
          <p:cNvSpPr/>
          <p:nvPr/>
        </p:nvSpPr>
        <p:spPr>
          <a:xfrm>
            <a:off x="9750610" y="5444045"/>
            <a:ext cx="1342035" cy="305535"/>
          </a:xfrm>
          <a:prstGeom prst="rect">
            <a:avLst/>
          </a:prstGeom>
          <a:solidFill>
            <a:schemeClr val="accent2"/>
          </a:solidFill>
          <a:ln>
            <a:solidFill>
              <a:srgbClr val="FF57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베스트셀러 등록됨</a:t>
            </a:r>
          </a:p>
        </p:txBody>
      </p:sp>
      <p:sp>
        <p:nvSpPr>
          <p:cNvPr id="55" name="Rectangle 38">
            <a:extLst>
              <a:ext uri="{FF2B5EF4-FFF2-40B4-BE49-F238E27FC236}">
                <a16:creationId xmlns:a16="http://schemas.microsoft.com/office/drawing/2014/main" id="{2B6F4667-53EA-EE66-0902-C552314D62B3}"/>
              </a:ext>
            </a:extLst>
          </p:cNvPr>
          <p:cNvSpPr/>
          <p:nvPr/>
        </p:nvSpPr>
        <p:spPr>
          <a:xfrm>
            <a:off x="2586711" y="5718539"/>
            <a:ext cx="892742" cy="21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가입 완료됨</a:t>
            </a:r>
          </a:p>
        </p:txBody>
      </p:sp>
      <p:sp>
        <p:nvSpPr>
          <p:cNvPr id="69" name="Rectangle 38">
            <a:extLst>
              <a:ext uri="{FF2B5EF4-FFF2-40B4-BE49-F238E27FC236}">
                <a16:creationId xmlns:a16="http://schemas.microsoft.com/office/drawing/2014/main" id="{72ED8CB1-D68A-BA96-BE8B-3399CB211973}"/>
              </a:ext>
            </a:extLst>
          </p:cNvPr>
          <p:cNvSpPr/>
          <p:nvPr/>
        </p:nvSpPr>
        <p:spPr>
          <a:xfrm>
            <a:off x="6292854" y="4775497"/>
            <a:ext cx="1277337" cy="1905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ea typeface="나눔스퀘어 Bold"/>
              </a:rPr>
              <a:t>신규포인트 지급됨</a:t>
            </a:r>
          </a:p>
        </p:txBody>
      </p:sp>
      <p:sp>
        <p:nvSpPr>
          <p:cNvPr id="70" name="Rectangle 38">
            <a:extLst>
              <a:ext uri="{FF2B5EF4-FFF2-40B4-BE49-F238E27FC236}">
                <a16:creationId xmlns:a16="http://schemas.microsoft.com/office/drawing/2014/main" id="{932FD95F-F66B-0A5C-071D-2877CB6CC881}"/>
              </a:ext>
            </a:extLst>
          </p:cNvPr>
          <p:cNvSpPr/>
          <p:nvPr/>
        </p:nvSpPr>
        <p:spPr>
          <a:xfrm>
            <a:off x="6393495" y="5077421"/>
            <a:ext cx="1083243" cy="197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ea typeface="나눔스퀘어 Bold"/>
              </a:rPr>
              <a:t>포인트 구매됨</a:t>
            </a:r>
          </a:p>
        </p:txBody>
      </p:sp>
      <p:sp>
        <p:nvSpPr>
          <p:cNvPr id="56" name="Rectangle 38">
            <a:extLst>
              <a:ext uri="{FF2B5EF4-FFF2-40B4-BE49-F238E27FC236}">
                <a16:creationId xmlns:a16="http://schemas.microsoft.com/office/drawing/2014/main" id="{9E554DEE-B572-8254-0041-80E3A43F3F39}"/>
              </a:ext>
            </a:extLst>
          </p:cNvPr>
          <p:cNvSpPr/>
          <p:nvPr/>
        </p:nvSpPr>
        <p:spPr>
          <a:xfrm>
            <a:off x="3358738" y="4956540"/>
            <a:ext cx="892742" cy="217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열람 신청됨</a:t>
            </a:r>
          </a:p>
        </p:txBody>
      </p:sp>
      <p:sp>
        <p:nvSpPr>
          <p:cNvPr id="71" name="Rectangle 38">
            <a:extLst>
              <a:ext uri="{FF2B5EF4-FFF2-40B4-BE49-F238E27FC236}">
                <a16:creationId xmlns:a16="http://schemas.microsoft.com/office/drawing/2014/main" id="{D45BDFF3-CBF6-F89A-D449-229C80556C08}"/>
              </a:ext>
            </a:extLst>
          </p:cNvPr>
          <p:cNvSpPr/>
          <p:nvPr/>
        </p:nvSpPr>
        <p:spPr>
          <a:xfrm>
            <a:off x="6443815" y="5444044"/>
            <a:ext cx="1083243" cy="197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ea typeface="나눔스퀘어 Bold"/>
              </a:rPr>
              <a:t>포인트 차감됨</a:t>
            </a:r>
          </a:p>
        </p:txBody>
      </p:sp>
      <p:sp>
        <p:nvSpPr>
          <p:cNvPr id="72" name="Rectangle 38">
            <a:extLst>
              <a:ext uri="{FF2B5EF4-FFF2-40B4-BE49-F238E27FC236}">
                <a16:creationId xmlns:a16="http://schemas.microsoft.com/office/drawing/2014/main" id="{79D065E8-2665-56D3-DC51-4F535893740F}"/>
              </a:ext>
            </a:extLst>
          </p:cNvPr>
          <p:cNvSpPr/>
          <p:nvPr/>
        </p:nvSpPr>
        <p:spPr>
          <a:xfrm>
            <a:off x="6357550" y="5753157"/>
            <a:ext cx="1083243" cy="1977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ea typeface="나눔스퀘어 Bold"/>
              </a:rPr>
              <a:t>포인트 부족함</a:t>
            </a:r>
          </a:p>
        </p:txBody>
      </p:sp>
      <p:sp>
        <p:nvSpPr>
          <p:cNvPr id="58" name="Rectangle 38">
            <a:extLst>
              <a:ext uri="{FF2B5EF4-FFF2-40B4-BE49-F238E27FC236}">
                <a16:creationId xmlns:a16="http://schemas.microsoft.com/office/drawing/2014/main" id="{1DD14A7A-3F2D-6E66-7D57-AEB961A7D8A7}"/>
              </a:ext>
            </a:extLst>
          </p:cNvPr>
          <p:cNvSpPr/>
          <p:nvPr/>
        </p:nvSpPr>
        <p:spPr>
          <a:xfrm>
            <a:off x="3282362" y="4699690"/>
            <a:ext cx="892743" cy="227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/>
              </a:rPr>
              <a:t>열람실패됨</a:t>
            </a:r>
          </a:p>
        </p:txBody>
      </p:sp>
      <p:sp>
        <p:nvSpPr>
          <p:cNvPr id="65" name="Rectangle 37">
            <a:extLst>
              <a:ext uri="{FF2B5EF4-FFF2-40B4-BE49-F238E27FC236}">
                <a16:creationId xmlns:a16="http://schemas.microsoft.com/office/drawing/2014/main" id="{7BB8A836-62CA-984B-C4D7-BA059E100A98}"/>
              </a:ext>
            </a:extLst>
          </p:cNvPr>
          <p:cNvSpPr/>
          <p:nvPr/>
        </p:nvSpPr>
        <p:spPr>
          <a:xfrm>
            <a:off x="4712599" y="4433780"/>
            <a:ext cx="1191073" cy="2400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포인트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구매</a:t>
            </a:r>
          </a:p>
        </p:txBody>
      </p:sp>
      <p:sp>
        <p:nvSpPr>
          <p:cNvPr id="52" name="Rectangle 37">
            <a:extLst>
              <a:ext uri="{FF2B5EF4-FFF2-40B4-BE49-F238E27FC236}">
                <a16:creationId xmlns:a16="http://schemas.microsoft.com/office/drawing/2014/main" id="{10327F3F-EE70-8B4C-56DC-BD8987B00228}"/>
              </a:ext>
            </a:extLst>
          </p:cNvPr>
          <p:cNvSpPr/>
          <p:nvPr/>
        </p:nvSpPr>
        <p:spPr>
          <a:xfrm>
            <a:off x="2140508" y="4741593"/>
            <a:ext cx="779995" cy="26010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열람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신청</a:t>
            </a:r>
          </a:p>
        </p:txBody>
      </p:sp>
      <p:sp>
        <p:nvSpPr>
          <p:cNvPr id="77" name="Rectangle 37">
            <a:extLst>
              <a:ext uri="{FF2B5EF4-FFF2-40B4-BE49-F238E27FC236}">
                <a16:creationId xmlns:a16="http://schemas.microsoft.com/office/drawing/2014/main" id="{3BC2D5A6-F808-5BDB-69C8-2085567D0098}"/>
              </a:ext>
            </a:extLst>
          </p:cNvPr>
          <p:cNvSpPr/>
          <p:nvPr/>
        </p:nvSpPr>
        <p:spPr>
          <a:xfrm>
            <a:off x="4137851" y="5444953"/>
            <a:ext cx="1191073" cy="2400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포인트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차감</a:t>
            </a:r>
          </a:p>
        </p:txBody>
      </p:sp>
      <p:sp>
        <p:nvSpPr>
          <p:cNvPr id="17" name="Rectangle 37">
            <a:extLst>
              <a:ext uri="{FF2B5EF4-FFF2-40B4-BE49-F238E27FC236}">
                <a16:creationId xmlns:a16="http://schemas.microsoft.com/office/drawing/2014/main" id="{74798543-5369-A500-4843-EF7FB70E5048}"/>
              </a:ext>
            </a:extLst>
          </p:cNvPr>
          <p:cNvSpPr/>
          <p:nvPr/>
        </p:nvSpPr>
        <p:spPr>
          <a:xfrm>
            <a:off x="1070139" y="5402500"/>
            <a:ext cx="990547" cy="24005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회원가입</a:t>
            </a:r>
          </a:p>
        </p:txBody>
      </p:sp>
      <p:sp>
        <p:nvSpPr>
          <p:cNvPr id="78" name="Rectangle 37">
            <a:extLst>
              <a:ext uri="{FF2B5EF4-FFF2-40B4-BE49-F238E27FC236}">
                <a16:creationId xmlns:a16="http://schemas.microsoft.com/office/drawing/2014/main" id="{FC0D2EAC-66F5-CB8B-049A-F5C3F220D797}"/>
              </a:ext>
            </a:extLst>
          </p:cNvPr>
          <p:cNvSpPr/>
          <p:nvPr/>
        </p:nvSpPr>
        <p:spPr>
          <a:xfrm>
            <a:off x="4249909" y="5747511"/>
            <a:ext cx="1191073" cy="2400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신규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포인트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지급</a:t>
            </a:r>
          </a:p>
        </p:txBody>
      </p:sp>
      <p:sp>
        <p:nvSpPr>
          <p:cNvPr id="22" name="Rectangle 37">
            <a:extLst>
              <a:ext uri="{FF2B5EF4-FFF2-40B4-BE49-F238E27FC236}">
                <a16:creationId xmlns:a16="http://schemas.microsoft.com/office/drawing/2014/main" id="{C884CD00-196A-7E79-7C79-0B110A4C34D1}"/>
              </a:ext>
            </a:extLst>
          </p:cNvPr>
          <p:cNvSpPr/>
          <p:nvPr/>
        </p:nvSpPr>
        <p:spPr>
          <a:xfrm>
            <a:off x="1154942" y="5112115"/>
            <a:ext cx="990547" cy="25008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요금제구매</a:t>
            </a:r>
          </a:p>
        </p:txBody>
      </p:sp>
      <p:sp>
        <p:nvSpPr>
          <p:cNvPr id="79" name="Rectangle 37">
            <a:extLst>
              <a:ext uri="{FF2B5EF4-FFF2-40B4-BE49-F238E27FC236}">
                <a16:creationId xmlns:a16="http://schemas.microsoft.com/office/drawing/2014/main" id="{FCA96602-D91C-6749-5609-4EF3D8B4AF76}"/>
              </a:ext>
            </a:extLst>
          </p:cNvPr>
          <p:cNvSpPr/>
          <p:nvPr/>
        </p:nvSpPr>
        <p:spPr>
          <a:xfrm>
            <a:off x="1076665" y="5713810"/>
            <a:ext cx="1191073" cy="2400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요금제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구매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안내</a:t>
            </a:r>
            <a:endParaRPr lang="en-US" altLang="ko-KR" sz="1000">
              <a:solidFill>
                <a:schemeClr val="bg1"/>
              </a:solidFill>
              <a:ea typeface="나눔스퀘어 Bold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EF90D42-6CB6-4FB4-DA98-651D3F87849F}"/>
              </a:ext>
            </a:extLst>
          </p:cNvPr>
          <p:cNvCxnSpPr/>
          <p:nvPr/>
        </p:nvCxnSpPr>
        <p:spPr>
          <a:xfrm flipH="1" flipV="1">
            <a:off x="4098637" y="3965538"/>
            <a:ext cx="7061" cy="962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37">
            <a:extLst>
              <a:ext uri="{FF2B5EF4-FFF2-40B4-BE49-F238E27FC236}">
                <a16:creationId xmlns:a16="http://schemas.microsoft.com/office/drawing/2014/main" id="{78931BCA-ECC2-D0CC-2313-FF3B9363E703}"/>
              </a:ext>
            </a:extLst>
          </p:cNvPr>
          <p:cNvSpPr/>
          <p:nvPr/>
        </p:nvSpPr>
        <p:spPr>
          <a:xfrm>
            <a:off x="3312451" y="5222901"/>
            <a:ext cx="890283" cy="22000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열람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실패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9ABC830-042F-34A2-EE2A-651F06D59528}"/>
              </a:ext>
            </a:extLst>
          </p:cNvPr>
          <p:cNvCxnSpPr>
            <a:cxnSpLocks/>
          </p:cNvCxnSpPr>
          <p:nvPr/>
        </p:nvCxnSpPr>
        <p:spPr>
          <a:xfrm>
            <a:off x="6668736" y="3077236"/>
            <a:ext cx="17931" cy="583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37">
            <a:extLst>
              <a:ext uri="{FF2B5EF4-FFF2-40B4-BE49-F238E27FC236}">
                <a16:creationId xmlns:a16="http://schemas.microsoft.com/office/drawing/2014/main" id="{4B382F27-9482-D285-4171-7E234C0CCC72}"/>
              </a:ext>
            </a:extLst>
          </p:cNvPr>
          <p:cNvSpPr/>
          <p:nvPr/>
        </p:nvSpPr>
        <p:spPr>
          <a:xfrm>
            <a:off x="7706924" y="5078360"/>
            <a:ext cx="1191073" cy="2400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베스트셀러</a:t>
            </a:r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 </a:t>
            </a:r>
            <a:r>
              <a:rPr lang="en-US" altLang="ko-KR" sz="1000" err="1">
                <a:solidFill>
                  <a:schemeClr val="bg1"/>
                </a:solidFill>
                <a:ea typeface="나눔스퀘어 Bold"/>
              </a:rPr>
              <a:t>등록</a:t>
            </a:r>
          </a:p>
        </p:txBody>
      </p:sp>
      <p:sp>
        <p:nvSpPr>
          <p:cNvPr id="39" name="Rectangle 37">
            <a:extLst>
              <a:ext uri="{FF2B5EF4-FFF2-40B4-BE49-F238E27FC236}">
                <a16:creationId xmlns:a16="http://schemas.microsoft.com/office/drawing/2014/main" id="{B739D8DD-7AB5-5655-04A1-0458FF11C7E9}"/>
              </a:ext>
            </a:extLst>
          </p:cNvPr>
          <p:cNvSpPr/>
          <p:nvPr/>
        </p:nvSpPr>
        <p:spPr>
          <a:xfrm>
            <a:off x="7706924" y="4622921"/>
            <a:ext cx="1191073" cy="2400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ea typeface="나눔스퀘어 Bold"/>
              </a:rPr>
              <a:t>도서 등록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6AB7CD0-3009-4E0D-EE61-0F3B7629B437}"/>
              </a:ext>
            </a:extLst>
          </p:cNvPr>
          <p:cNvCxnSpPr/>
          <p:nvPr/>
        </p:nvCxnSpPr>
        <p:spPr>
          <a:xfrm>
            <a:off x="10344011" y="2354367"/>
            <a:ext cx="21433" cy="13704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3">
            <a:extLst>
              <a:ext uri="{FF2B5EF4-FFF2-40B4-BE49-F238E27FC236}">
                <a16:creationId xmlns:a16="http://schemas.microsoft.com/office/drawing/2014/main" id="{28BFE8A8-7A0B-C52C-7F27-E69E1C696A8E}"/>
              </a:ext>
            </a:extLst>
          </p:cNvPr>
          <p:cNvCxnSpPr>
            <a:cxnSpLocks/>
          </p:cNvCxnSpPr>
          <p:nvPr/>
        </p:nvCxnSpPr>
        <p:spPr>
          <a:xfrm flipV="1">
            <a:off x="8257774" y="2426716"/>
            <a:ext cx="7841" cy="12406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81">
            <a:extLst>
              <a:ext uri="{FF2B5EF4-FFF2-40B4-BE49-F238E27FC236}">
                <a16:creationId xmlns:a16="http://schemas.microsoft.com/office/drawing/2014/main" id="{4FEB998F-6568-9118-956A-7AC6DA7B2391}"/>
              </a:ext>
            </a:extLst>
          </p:cNvPr>
          <p:cNvCxnSpPr>
            <a:cxnSpLocks/>
          </p:cNvCxnSpPr>
          <p:nvPr/>
        </p:nvCxnSpPr>
        <p:spPr>
          <a:xfrm>
            <a:off x="3401507" y="3049425"/>
            <a:ext cx="10742" cy="763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5E67512-5723-38F7-34DD-1ECF11AA5AE1}"/>
              </a:ext>
            </a:extLst>
          </p:cNvPr>
          <p:cNvCxnSpPr>
            <a:cxnSpLocks/>
          </p:cNvCxnSpPr>
          <p:nvPr/>
        </p:nvCxnSpPr>
        <p:spPr>
          <a:xfrm flipH="1">
            <a:off x="8329175" y="3980819"/>
            <a:ext cx="4180" cy="672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83">
            <a:extLst>
              <a:ext uri="{FF2B5EF4-FFF2-40B4-BE49-F238E27FC236}">
                <a16:creationId xmlns:a16="http://schemas.microsoft.com/office/drawing/2014/main" id="{436934D1-E494-7058-F80C-E35F84B844D3}"/>
              </a:ext>
            </a:extLst>
          </p:cNvPr>
          <p:cNvCxnSpPr>
            <a:cxnSpLocks/>
          </p:cNvCxnSpPr>
          <p:nvPr/>
        </p:nvCxnSpPr>
        <p:spPr>
          <a:xfrm flipH="1" flipV="1">
            <a:off x="2460716" y="3950716"/>
            <a:ext cx="721" cy="18485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E55AA71-832A-917B-5DA3-03B1805F3602}"/>
              </a:ext>
            </a:extLst>
          </p:cNvPr>
          <p:cNvCxnSpPr>
            <a:cxnSpLocks/>
          </p:cNvCxnSpPr>
          <p:nvPr/>
        </p:nvCxnSpPr>
        <p:spPr>
          <a:xfrm flipH="1">
            <a:off x="4570258" y="3982977"/>
            <a:ext cx="6266" cy="1498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4AC4F510-3FA6-C53F-43D5-59E6FBC9D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177" y="5686174"/>
            <a:ext cx="486779" cy="86978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CAC1D48-945F-56EA-7A70-31669B667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177" y="2748464"/>
            <a:ext cx="486779" cy="86978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AA28B3B-CD90-897C-DBAB-364947D6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993" y="2698332"/>
            <a:ext cx="486779" cy="869784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E732FD1-43CE-B1CE-98C7-C42123E41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993" y="5686174"/>
            <a:ext cx="486779" cy="869784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09CAD68B-D3A3-1FA9-C54A-219B11CC2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703" y="2748463"/>
            <a:ext cx="486779" cy="869784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D9B8E47-19DD-0555-953F-2C03BA1EFB4B}"/>
              </a:ext>
            </a:extLst>
          </p:cNvPr>
          <p:cNvSpPr txBox="1"/>
          <p:nvPr/>
        </p:nvSpPr>
        <p:spPr>
          <a:xfrm rot="16200000">
            <a:off x="7779556" y="3303768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sub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DC5D526-F28A-DDB4-86B4-A735E4CA289E}"/>
              </a:ext>
            </a:extLst>
          </p:cNvPr>
          <p:cNvSpPr txBox="1"/>
          <p:nvPr/>
        </p:nvSpPr>
        <p:spPr>
          <a:xfrm rot="-5400000">
            <a:off x="10121185" y="3255343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pub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6" name="Straight Arrow Connector 83">
            <a:extLst>
              <a:ext uri="{FF2B5EF4-FFF2-40B4-BE49-F238E27FC236}">
                <a16:creationId xmlns:a16="http://schemas.microsoft.com/office/drawing/2014/main" id="{6E3EEE97-1E14-5CC4-D626-B6015C78316E}"/>
              </a:ext>
            </a:extLst>
          </p:cNvPr>
          <p:cNvCxnSpPr>
            <a:cxnSpLocks/>
          </p:cNvCxnSpPr>
          <p:nvPr/>
        </p:nvCxnSpPr>
        <p:spPr>
          <a:xfrm flipV="1">
            <a:off x="7037933" y="4039961"/>
            <a:ext cx="12242" cy="17129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3">
            <a:extLst>
              <a:ext uri="{FF2B5EF4-FFF2-40B4-BE49-F238E27FC236}">
                <a16:creationId xmlns:a16="http://schemas.microsoft.com/office/drawing/2014/main" id="{A1E99F06-9DAB-85CC-9C6B-5F66611FFB4B}"/>
              </a:ext>
            </a:extLst>
          </p:cNvPr>
          <p:cNvCxnSpPr>
            <a:cxnSpLocks/>
          </p:cNvCxnSpPr>
          <p:nvPr/>
        </p:nvCxnSpPr>
        <p:spPr>
          <a:xfrm flipV="1">
            <a:off x="10184340" y="4015413"/>
            <a:ext cx="15029" cy="1010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9FA0F3E-B5DE-3528-D680-5654646C2BE1}"/>
              </a:ext>
            </a:extLst>
          </p:cNvPr>
          <p:cNvCxnSpPr>
            <a:cxnSpLocks/>
          </p:cNvCxnSpPr>
          <p:nvPr/>
        </p:nvCxnSpPr>
        <p:spPr>
          <a:xfrm flipH="1">
            <a:off x="3697598" y="3956644"/>
            <a:ext cx="4252" cy="1284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D5BE0E9-7BBE-C9DE-9093-128FCA0592DF}"/>
              </a:ext>
            </a:extLst>
          </p:cNvPr>
          <p:cNvSpPr txBox="1"/>
          <p:nvPr/>
        </p:nvSpPr>
        <p:spPr>
          <a:xfrm rot="16200000">
            <a:off x="9985513" y="3965315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pub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8D5A4A6-C562-4B1E-9389-4928D39E989F}"/>
              </a:ext>
            </a:extLst>
          </p:cNvPr>
          <p:cNvCxnSpPr>
            <a:cxnSpLocks/>
          </p:cNvCxnSpPr>
          <p:nvPr/>
        </p:nvCxnSpPr>
        <p:spPr>
          <a:xfrm>
            <a:off x="1331602" y="3845988"/>
            <a:ext cx="2295" cy="20207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81E6877C-FE71-1651-FA09-7066E0227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599" y="5984707"/>
            <a:ext cx="486777" cy="50332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452A118-72A3-B0FB-C6CF-36096636501A}"/>
              </a:ext>
            </a:extLst>
          </p:cNvPr>
          <p:cNvSpPr txBox="1"/>
          <p:nvPr/>
        </p:nvSpPr>
        <p:spPr>
          <a:xfrm rot="16200000">
            <a:off x="7809571" y="3922092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sub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B99C85E-6DEF-C06D-DEDD-FE3AC1BEC7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426" y="5689684"/>
            <a:ext cx="407571" cy="180975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3CE2013F-FB0C-324B-2833-D7D85B46BF10}"/>
              </a:ext>
            </a:extLst>
          </p:cNvPr>
          <p:cNvCxnSpPr>
            <a:cxnSpLocks/>
          </p:cNvCxnSpPr>
          <p:nvPr/>
        </p:nvCxnSpPr>
        <p:spPr>
          <a:xfrm>
            <a:off x="8523854" y="3987622"/>
            <a:ext cx="2623" cy="10874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5C92AA9D-F2EF-DE15-C455-957AE9EA9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241" y="5258552"/>
            <a:ext cx="407571" cy="180975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451E0EE-576F-C4D1-5A88-9C578AA6754D}"/>
              </a:ext>
            </a:extLst>
          </p:cNvPr>
          <p:cNvSpPr txBox="1"/>
          <p:nvPr/>
        </p:nvSpPr>
        <p:spPr>
          <a:xfrm rot="16200000">
            <a:off x="6395228" y="3182104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pub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078CEF2-346A-457A-7E9C-31C76918E78B}"/>
              </a:ext>
            </a:extLst>
          </p:cNvPr>
          <p:cNvSpPr txBox="1"/>
          <p:nvPr/>
        </p:nvSpPr>
        <p:spPr>
          <a:xfrm rot="16200000">
            <a:off x="3128057" y="3259435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pub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94A924C-8636-4FDD-BF0B-9A1F18DB798B}"/>
              </a:ext>
            </a:extLst>
          </p:cNvPr>
          <p:cNvSpPr txBox="1"/>
          <p:nvPr/>
        </p:nvSpPr>
        <p:spPr>
          <a:xfrm rot="-5400000">
            <a:off x="6600639" y="4219021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pub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9D51720-560D-631A-0F9D-649DCF2CAEC7}"/>
              </a:ext>
            </a:extLst>
          </p:cNvPr>
          <p:cNvSpPr txBox="1"/>
          <p:nvPr/>
        </p:nvSpPr>
        <p:spPr>
          <a:xfrm rot="16200000">
            <a:off x="3227067" y="4181941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sub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48E83AE-B06C-423B-EEB3-10F67BAE43EB}"/>
              </a:ext>
            </a:extLst>
          </p:cNvPr>
          <p:cNvSpPr txBox="1"/>
          <p:nvPr/>
        </p:nvSpPr>
        <p:spPr>
          <a:xfrm>
            <a:off x="2378863" y="4072661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pub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97BA23-FA68-F036-54E9-34657DEC3FCB}"/>
              </a:ext>
            </a:extLst>
          </p:cNvPr>
          <p:cNvSpPr txBox="1"/>
          <p:nvPr/>
        </p:nvSpPr>
        <p:spPr>
          <a:xfrm rot="16200000">
            <a:off x="3560983" y="4166032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pub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BD088E1-AEDE-815B-9CBF-B5E4DB4C70EC}"/>
              </a:ext>
            </a:extLst>
          </p:cNvPr>
          <p:cNvSpPr txBox="1"/>
          <p:nvPr/>
        </p:nvSpPr>
        <p:spPr>
          <a:xfrm rot="16200000">
            <a:off x="1124461" y="3927695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900" b="1" err="1">
                <a:solidFill>
                  <a:srgbClr val="0E2841"/>
                </a:solidFill>
                <a:latin typeface="맑은 고딕"/>
                <a:ea typeface="맑은 고딕"/>
              </a:rPr>
              <a:t>sub</a:t>
            </a:r>
            <a:endParaRPr lang="ko-KR" altLang="en-US" sz="900" b="1" err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13201ED-7AEB-3404-639E-8E307384E3F0}"/>
              </a:ext>
            </a:extLst>
          </p:cNvPr>
          <p:cNvSpPr txBox="1"/>
          <p:nvPr/>
        </p:nvSpPr>
        <p:spPr>
          <a:xfrm rot="16200000">
            <a:off x="8249676" y="4182903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sub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02C1D7D-1E01-3927-3E77-4BB2DFADB310}"/>
              </a:ext>
            </a:extLst>
          </p:cNvPr>
          <p:cNvSpPr txBox="1"/>
          <p:nvPr/>
        </p:nvSpPr>
        <p:spPr>
          <a:xfrm rot="16200000">
            <a:off x="4333008" y="4486873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sub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3608BEB-FDC1-86CF-9E25-E14DF8796823}"/>
              </a:ext>
            </a:extLst>
          </p:cNvPr>
          <p:cNvCxnSpPr>
            <a:cxnSpLocks/>
          </p:cNvCxnSpPr>
          <p:nvPr/>
        </p:nvCxnSpPr>
        <p:spPr>
          <a:xfrm>
            <a:off x="4862274" y="3982978"/>
            <a:ext cx="7341" cy="1736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131FA677-5216-353E-E287-8685C65D9F68}"/>
              </a:ext>
            </a:extLst>
          </p:cNvPr>
          <p:cNvSpPr txBox="1"/>
          <p:nvPr/>
        </p:nvSpPr>
        <p:spPr>
          <a:xfrm rot="16200000">
            <a:off x="4618758" y="4731802"/>
            <a:ext cx="734990" cy="25209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00" b="1">
                <a:solidFill>
                  <a:srgbClr val="0E2841"/>
                </a:solidFill>
                <a:latin typeface="맑은 고딕"/>
                <a:ea typeface="맑은 고딕"/>
              </a:rPr>
              <a:t>sub</a:t>
            </a:r>
            <a:endParaRPr lang="en-US" sz="900" b="1">
              <a:solidFill>
                <a:srgbClr val="0E284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43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440D7-21FD-2FFB-E9E3-8F417461D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49493-8C81-8133-B073-768E08D6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구현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BF7BE5-7048-F5DB-937B-F1262CA50D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04.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602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102CC-A8E4-46DB-76F8-45D4CAAC3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351E6D5-6B6A-E385-25B6-35742C094363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1A75D1E-3990-D0EB-E7B2-2E30DFD6E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마이크로서비스 </a:t>
            </a:r>
            <a:r>
              <a:rPr lang="en-US" altLang="ko-KR"/>
              <a:t>Hierarchy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F5B7E-14BE-38C4-8A43-0A48A88D519E}"/>
              </a:ext>
            </a:extLst>
          </p:cNvPr>
          <p:cNvSpPr txBox="1"/>
          <p:nvPr/>
        </p:nvSpPr>
        <p:spPr>
          <a:xfrm>
            <a:off x="350655" y="1199515"/>
            <a:ext cx="106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IDE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상에서 우리 팀 마이크로서비스의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Structure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구조를 펼쳐서 캡처</a:t>
            </a:r>
            <a:endParaRPr lang="ko-KR" altLang="en-US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DEE8440-6134-9A54-F1D6-779F397A22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" r="9331"/>
          <a:stretch>
            <a:fillRect/>
          </a:stretch>
        </p:blipFill>
        <p:spPr>
          <a:xfrm>
            <a:off x="128954" y="2091653"/>
            <a:ext cx="1575630" cy="2720224"/>
          </a:xfrm>
          <a:prstGeom prst="rect">
            <a:avLst/>
          </a:prstGeom>
        </p:spPr>
      </p:pic>
      <p:pic>
        <p:nvPicPr>
          <p:cNvPr id="4" name="그림 3" descr="텍스트, 스크린샷, 문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F74A4C-084B-9D9C-73F9-BCAEE6146E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239" t="80" r="18969" b="272"/>
          <a:stretch>
            <a:fillRect/>
          </a:stretch>
        </p:blipFill>
        <p:spPr>
          <a:xfrm>
            <a:off x="1704473" y="2084156"/>
            <a:ext cx="1498604" cy="3665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06C796-B964-96AE-2486-8EC354897589}"/>
              </a:ext>
            </a:extLst>
          </p:cNvPr>
          <p:cNvSpPr txBox="1"/>
          <p:nvPr/>
        </p:nvSpPr>
        <p:spPr>
          <a:xfrm>
            <a:off x="40105" y="1821035"/>
            <a:ext cx="1951121" cy="282868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>
                <a:solidFill>
                  <a:srgbClr val="67BDC6"/>
                </a:solidFill>
                <a:latin typeface="맑은 고딕"/>
                <a:ea typeface="맑은 고딕"/>
              </a:rPr>
              <a:t>AI </a:t>
            </a:r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요약</a:t>
            </a:r>
            <a:r>
              <a:rPr lang="en-US" sz="1100" b="1">
                <a:solidFill>
                  <a:srgbClr val="67BDC6"/>
                </a:solidFill>
                <a:latin typeface="맑은 고딕"/>
                <a:ea typeface="맑은 고딕"/>
              </a:rPr>
              <a:t>, </a:t>
            </a:r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표지</a:t>
            </a:r>
            <a:r>
              <a:rPr lang="en-US" sz="1100" b="1">
                <a:solidFill>
                  <a:srgbClr val="67BDC6"/>
                </a:solidFill>
                <a:latin typeface="맑은 고딕"/>
                <a:ea typeface="맑은 고딕"/>
              </a:rPr>
              <a:t> </a:t>
            </a:r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생성</a:t>
            </a:r>
            <a:r>
              <a:rPr lang="en-US" altLang="ko-KR" sz="1100" b="1">
                <a:solidFill>
                  <a:srgbClr val="67BDC6"/>
                </a:solidFill>
                <a:latin typeface="맑은 고딕"/>
                <a:ea typeface="맑은 고딕"/>
              </a:rPr>
              <a:t> </a:t>
            </a:r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서비스</a:t>
            </a:r>
            <a:endParaRPr lang="ko-KR" altLang="en-US" sz="11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 descr="텍스트, 폰트, 스크린샷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A44C96-EF2D-85D8-85A6-9464B68DE3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84" r="14689"/>
          <a:stretch>
            <a:fillRect/>
          </a:stretch>
        </p:blipFill>
        <p:spPr>
          <a:xfrm>
            <a:off x="3264652" y="2084156"/>
            <a:ext cx="1511904" cy="3487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A81F5-7D25-02B0-363D-D9B68CFB4AEC}"/>
              </a:ext>
            </a:extLst>
          </p:cNvPr>
          <p:cNvSpPr txBox="1"/>
          <p:nvPr/>
        </p:nvSpPr>
        <p:spPr>
          <a:xfrm>
            <a:off x="10165925" y="1833178"/>
            <a:ext cx="1951121" cy="275173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050" b="1">
                <a:solidFill>
                  <a:srgbClr val="67BDC6"/>
                </a:solidFill>
                <a:latin typeface="맑은 고딕"/>
                <a:ea typeface="맑은 고딕"/>
              </a:rPr>
              <a:t>작가관리 서비스</a:t>
            </a:r>
            <a:endParaRPr lang="en-US" sz="105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479D93-556D-132C-D488-33F25C33243D}"/>
              </a:ext>
            </a:extLst>
          </p:cNvPr>
          <p:cNvSpPr txBox="1"/>
          <p:nvPr/>
        </p:nvSpPr>
        <p:spPr>
          <a:xfrm>
            <a:off x="4709670" y="1818883"/>
            <a:ext cx="1951121" cy="282868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열람</a:t>
            </a:r>
            <a:r>
              <a:rPr lang="en-US" altLang="ko-KR" sz="1100" b="1">
                <a:solidFill>
                  <a:srgbClr val="67BDC6"/>
                </a:solidFill>
                <a:latin typeface="맑은 고딕"/>
                <a:ea typeface="맑은 고딕"/>
              </a:rPr>
              <a:t> </a:t>
            </a:r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서비스</a:t>
            </a:r>
            <a:endParaRPr lang="ko-KR" altLang="en-US" sz="11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FB178-531E-60C8-17E8-FDE72B48893A}"/>
              </a:ext>
            </a:extLst>
          </p:cNvPr>
          <p:cNvSpPr txBox="1"/>
          <p:nvPr/>
        </p:nvSpPr>
        <p:spPr>
          <a:xfrm>
            <a:off x="1480355" y="1815260"/>
            <a:ext cx="1951121" cy="282868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서재 서비스</a:t>
            </a:r>
            <a:endParaRPr lang="ko-KR" altLang="en-US" sz="11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2FBB41-8575-14F8-46DC-97CC3762FA32}"/>
              </a:ext>
            </a:extLst>
          </p:cNvPr>
          <p:cNvSpPr txBox="1"/>
          <p:nvPr/>
        </p:nvSpPr>
        <p:spPr>
          <a:xfrm>
            <a:off x="3045302" y="1815260"/>
            <a:ext cx="1951121" cy="282868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포인트 관리 서비스</a:t>
            </a:r>
            <a:endParaRPr lang="ko-KR" altLang="en-US" sz="11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B0F28B-42F6-A5EB-8A38-9A72C8B9FC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79" t="92" r="12042" b="-482"/>
          <a:stretch>
            <a:fillRect/>
          </a:stretch>
        </p:blipFill>
        <p:spPr>
          <a:xfrm>
            <a:off x="4847457" y="2081212"/>
            <a:ext cx="1668051" cy="3348695"/>
          </a:xfrm>
          <a:prstGeom prst="rect">
            <a:avLst/>
          </a:prstGeom>
        </p:spPr>
      </p:pic>
      <p:pic>
        <p:nvPicPr>
          <p:cNvPr id="13" name="그림 12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72DDA64-F08D-395D-122E-BF2FAA4ECC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9" r="3261" b="88"/>
          <a:stretch>
            <a:fillRect/>
          </a:stretch>
        </p:blipFill>
        <p:spPr>
          <a:xfrm>
            <a:off x="6597452" y="2086813"/>
            <a:ext cx="1787907" cy="3334005"/>
          </a:xfrm>
          <a:prstGeom prst="rect">
            <a:avLst/>
          </a:prstGeom>
        </p:spPr>
      </p:pic>
      <p:pic>
        <p:nvPicPr>
          <p:cNvPr id="14" name="그림 13" descr="텍스트, 스크린샷, 폰트, 문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3F17DE7-74F8-A5E8-FC02-2D4B7D86A1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5121" y="2085377"/>
            <a:ext cx="1674691" cy="44269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C02136-74FA-557E-0152-43EB199A6BAF}"/>
              </a:ext>
            </a:extLst>
          </p:cNvPr>
          <p:cNvSpPr txBox="1"/>
          <p:nvPr/>
        </p:nvSpPr>
        <p:spPr>
          <a:xfrm>
            <a:off x="6505223" y="1822505"/>
            <a:ext cx="1951121" cy="282868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100" b="1" err="1">
                <a:solidFill>
                  <a:srgbClr val="67BDC6"/>
                </a:solidFill>
                <a:latin typeface="맑은 고딕"/>
                <a:ea typeface="맑은 고딕"/>
              </a:rPr>
              <a:t>집필</a:t>
            </a:r>
            <a:r>
              <a:rPr lang="en-US" altLang="ko-KR" sz="1100" b="1">
                <a:solidFill>
                  <a:srgbClr val="67BDC6"/>
                </a:solidFill>
                <a:latin typeface="맑은 고딕"/>
                <a:ea typeface="맑은 고딕"/>
              </a:rPr>
              <a:t> </a:t>
            </a:r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서비스</a:t>
            </a:r>
            <a:endParaRPr lang="ko-KR" altLang="en-US" sz="11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820E7-1432-EC2C-3FFA-DA99DE8A8309}"/>
              </a:ext>
            </a:extLst>
          </p:cNvPr>
          <p:cNvSpPr txBox="1"/>
          <p:nvPr/>
        </p:nvSpPr>
        <p:spPr>
          <a:xfrm>
            <a:off x="8392108" y="1821662"/>
            <a:ext cx="1951121" cy="282868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회원관리</a:t>
            </a:r>
            <a:r>
              <a:rPr lang="en-US" altLang="ko-KR" sz="1100" b="1">
                <a:solidFill>
                  <a:srgbClr val="67BDC6"/>
                </a:solidFill>
                <a:latin typeface="맑은 고딕"/>
                <a:ea typeface="맑은 고딕"/>
              </a:rPr>
              <a:t> </a:t>
            </a:r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서비스</a:t>
            </a:r>
          </a:p>
        </p:txBody>
      </p:sp>
      <p:pic>
        <p:nvPicPr>
          <p:cNvPr id="18" name="그림 1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8E427A-61B6-E064-DC1E-0E1CB8415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8113" y="2078526"/>
            <a:ext cx="1857620" cy="40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70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6B652-0895-5DD7-4B39-D266CF699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4CFD40A-98D0-18EA-1917-5E0302E5BABE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6EB23D2C-6955-0CFF-8E25-07C70E4FF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AI </a:t>
            </a:r>
            <a:r>
              <a:rPr lang="ko-KR" altLang="en-US"/>
              <a:t>수행 증빙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0E6662-AD8B-482E-5F45-6EED28BD351A}"/>
              </a:ext>
            </a:extLst>
          </p:cNvPr>
          <p:cNvSpPr txBox="1"/>
          <p:nvPr/>
        </p:nvSpPr>
        <p:spPr>
          <a:xfrm>
            <a:off x="350655" y="1199515"/>
            <a:ext cx="1062214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>
                <a:latin typeface="나눔스퀘어" panose="020B0600000101010101" pitchFamily="50" charset="-127"/>
                <a:ea typeface="나눔스퀘어"/>
              </a:rPr>
              <a:t>LLM</a:t>
            </a:r>
            <a:r>
              <a:rPr lang="ko-KR" altLang="en-US" sz="1800">
                <a:latin typeface="나눔스퀘어" panose="020B0600000101010101" pitchFamily="50" charset="-127"/>
                <a:ea typeface="나눔스퀘어"/>
              </a:rPr>
              <a:t>을 이용해 생성된 </a:t>
            </a:r>
            <a:r>
              <a:rPr lang="en-US" altLang="ko-KR" sz="1800">
                <a:latin typeface="나눔스퀘어" panose="020B0600000101010101" pitchFamily="50" charset="-127"/>
                <a:ea typeface="나눔스퀘어"/>
              </a:rPr>
              <a:t>AI </a:t>
            </a:r>
            <a:r>
              <a:rPr lang="ko-KR" altLang="en-US">
                <a:latin typeface="나눔스퀘어" panose="020B0600000101010101" pitchFamily="50" charset="-127"/>
                <a:ea typeface="나눔스퀘어"/>
              </a:rPr>
              <a:t>결과물 </a:t>
            </a:r>
            <a:r>
              <a:rPr lang="en-US" altLang="ko-KR">
                <a:latin typeface="나눔스퀘어" panose="020B0600000101010101" pitchFamily="50" charset="-127"/>
                <a:ea typeface="나눔스퀘어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/>
              </a:rPr>
              <a:t>이미지</a:t>
            </a:r>
            <a:r>
              <a:rPr lang="en-US" altLang="ko-KR">
                <a:latin typeface="나눔스퀘어" panose="020B0600000101010101" pitchFamily="50" charset="-127"/>
                <a:ea typeface="나눔스퀘어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/>
              </a:rPr>
              <a:t>또는 요약본</a:t>
            </a:r>
            <a:r>
              <a:rPr lang="en-US" altLang="ko-KR">
                <a:latin typeface="나눔스퀘어" panose="020B0600000101010101" pitchFamily="50" charset="-127"/>
                <a:ea typeface="나눔스퀘어"/>
              </a:rPr>
              <a:t>) </a:t>
            </a:r>
            <a:r>
              <a:rPr lang="ko-KR" altLang="en-US">
                <a:latin typeface="나눔스퀘어" panose="020B0600000101010101" pitchFamily="50" charset="-127"/>
                <a:ea typeface="나눔스퀘어"/>
              </a:rPr>
              <a:t>캡처 - PDF</a:t>
            </a:r>
            <a:endParaRPr lang="ko-KR" altLang="en-US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43888-C42A-A671-7012-49A643742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40" y="2051835"/>
            <a:ext cx="3756267" cy="4201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0F1513-A4E4-D738-10FF-A6F2F36C30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2" t="69" r="-123" b="35438"/>
          <a:stretch>
            <a:fillRect/>
          </a:stretch>
        </p:blipFill>
        <p:spPr>
          <a:xfrm>
            <a:off x="4114101" y="2052791"/>
            <a:ext cx="5226885" cy="20281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35CCDF-B7DD-0ADF-ACD3-6B0251EEE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7050" y="5296238"/>
            <a:ext cx="6408320" cy="356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8C967-8847-A2E1-8B2F-523FD862B954}"/>
              </a:ext>
            </a:extLst>
          </p:cNvPr>
          <p:cNvSpPr txBox="1"/>
          <p:nvPr/>
        </p:nvSpPr>
        <p:spPr>
          <a:xfrm>
            <a:off x="441241" y="1711713"/>
            <a:ext cx="2542673" cy="282868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>
                <a:solidFill>
                  <a:srgbClr val="67BDC6"/>
                </a:solidFill>
                <a:latin typeface="맑은 고딕"/>
                <a:ea typeface="맑은 고딕"/>
              </a:rPr>
              <a:t>PDF 파일로 생성된 결과물 사진</a:t>
            </a:r>
            <a:endParaRPr lang="ko-KR" altLang="en-US" sz="11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2F170-DF91-AFA6-DE53-85EDFE021D2E}"/>
              </a:ext>
            </a:extLst>
          </p:cNvPr>
          <p:cNvSpPr txBox="1"/>
          <p:nvPr/>
        </p:nvSpPr>
        <p:spPr>
          <a:xfrm>
            <a:off x="4186279" y="5014245"/>
            <a:ext cx="2542673" cy="282868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100" b="1">
                <a:solidFill>
                  <a:srgbClr val="67BDC6"/>
                </a:solidFill>
                <a:ea typeface="맑은 고딕"/>
              </a:rPr>
              <a:t>PDF 접속 URL</a:t>
            </a:r>
          </a:p>
        </p:txBody>
      </p:sp>
    </p:spTree>
    <p:extLst>
      <p:ext uri="{BB962C8B-B14F-4D97-AF65-F5344CB8AC3E}">
        <p14:creationId xmlns:p14="http://schemas.microsoft.com/office/powerpoint/2010/main" val="143459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EEBCB-8E5C-5E56-858F-FA91AF1EB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EC5E276-3248-83E2-66AD-704D8B01203C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3CD66DF-FE30-2BF1-629A-60D7CC8D5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AI </a:t>
            </a:r>
            <a:r>
              <a:rPr lang="ko-KR" altLang="en-US"/>
              <a:t>수행 증빙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84F58-7150-90F2-8064-603ADCD62BCB}"/>
              </a:ext>
            </a:extLst>
          </p:cNvPr>
          <p:cNvSpPr txBox="1"/>
          <p:nvPr/>
        </p:nvSpPr>
        <p:spPr>
          <a:xfrm>
            <a:off x="350655" y="1199515"/>
            <a:ext cx="1062214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800">
                <a:latin typeface="나눔스퀘어" panose="020B0600000101010101" pitchFamily="50" charset="-127"/>
                <a:ea typeface="나눔스퀘어"/>
              </a:rPr>
              <a:t>LLM</a:t>
            </a:r>
            <a:r>
              <a:rPr lang="ko-KR" altLang="en-US" sz="1800">
                <a:latin typeface="나눔스퀘어" panose="020B0600000101010101" pitchFamily="50" charset="-127"/>
                <a:ea typeface="나눔스퀘어"/>
              </a:rPr>
              <a:t>을 이용해 생성된 </a:t>
            </a:r>
            <a:r>
              <a:rPr lang="en-US" altLang="ko-KR" sz="1800">
                <a:latin typeface="나눔스퀘어" panose="020B0600000101010101" pitchFamily="50" charset="-127"/>
                <a:ea typeface="나눔스퀘어"/>
              </a:rPr>
              <a:t>AI </a:t>
            </a:r>
            <a:r>
              <a:rPr lang="ko-KR" altLang="en-US">
                <a:latin typeface="나눔스퀘어" panose="020B0600000101010101" pitchFamily="50" charset="-127"/>
                <a:ea typeface="나눔스퀘어"/>
              </a:rPr>
              <a:t>결과물 </a:t>
            </a:r>
            <a:r>
              <a:rPr lang="en-US" altLang="ko-KR">
                <a:latin typeface="나눔스퀘어" panose="020B0600000101010101" pitchFamily="50" charset="-127"/>
                <a:ea typeface="나눔스퀘어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/>
              </a:rPr>
              <a:t>이미지</a:t>
            </a:r>
            <a:r>
              <a:rPr lang="en-US" altLang="ko-KR">
                <a:latin typeface="나눔스퀘어" panose="020B0600000101010101" pitchFamily="50" charset="-127"/>
                <a:ea typeface="나눔스퀘어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/>
              </a:rPr>
              <a:t>또는 요약본</a:t>
            </a:r>
            <a:r>
              <a:rPr lang="en-US" altLang="ko-KR">
                <a:latin typeface="나눔스퀘어" panose="020B0600000101010101" pitchFamily="50" charset="-127"/>
                <a:ea typeface="나눔스퀘어"/>
              </a:rPr>
              <a:t>) </a:t>
            </a:r>
            <a:r>
              <a:rPr lang="ko-KR" altLang="en-US">
                <a:latin typeface="나눔스퀘어" panose="020B0600000101010101" pitchFamily="50" charset="-127"/>
                <a:ea typeface="나눔스퀘어"/>
              </a:rPr>
              <a:t>캡처 - </a:t>
            </a:r>
            <a:r>
              <a:rPr lang="ko-KR" altLang="en-US" err="1">
                <a:latin typeface="나눔스퀘어" panose="020B0600000101010101" pitchFamily="50" charset="-127"/>
                <a:ea typeface="나눔스퀘어"/>
              </a:rPr>
              <a:t>Image</a:t>
            </a:r>
            <a:endParaRPr lang="ko-KR" altLang="en-US" sz="1800" err="1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69566-72C1-D9EB-C88E-B5CE15260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04" y="2060165"/>
            <a:ext cx="6026365" cy="3786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64207-FBD7-9FAC-95D6-2E9FE60F6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181" y="6057971"/>
            <a:ext cx="7640171" cy="379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979047-97A0-09BE-2282-977FDE34DB68}"/>
              </a:ext>
            </a:extLst>
          </p:cNvPr>
          <p:cNvSpPr txBox="1"/>
          <p:nvPr/>
        </p:nvSpPr>
        <p:spPr>
          <a:xfrm>
            <a:off x="175501" y="1713714"/>
            <a:ext cx="2542673" cy="359812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 b="1">
                <a:solidFill>
                  <a:srgbClr val="67BDC6"/>
                </a:solidFill>
                <a:latin typeface="맑은 고딕"/>
                <a:ea typeface="맑은 고딕"/>
              </a:rPr>
              <a:t>도서  표지 이미지</a:t>
            </a:r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3EB3BC-28C9-F8D1-1550-0F90B7B5EC1E}"/>
              </a:ext>
            </a:extLst>
          </p:cNvPr>
          <p:cNvSpPr txBox="1"/>
          <p:nvPr/>
        </p:nvSpPr>
        <p:spPr>
          <a:xfrm>
            <a:off x="6373953" y="5757436"/>
            <a:ext cx="2267329" cy="359812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600" b="1">
                <a:solidFill>
                  <a:srgbClr val="67BDC6"/>
                </a:solidFill>
                <a:latin typeface="맑은 고딕"/>
                <a:ea typeface="맑은 고딕"/>
              </a:rPr>
              <a:t>이미지 접속 URL</a:t>
            </a:r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12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B641F-D407-9577-FDEA-4196885DF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A287951-1584-984C-036B-AC62EDE63BF3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00A61706-FA8D-7D86-BEE9-4BE37EA23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카프카 로그 증빙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C1B3CC-D983-D7F3-B661-5BD9A146E222}"/>
              </a:ext>
            </a:extLst>
          </p:cNvPr>
          <p:cNvSpPr txBox="1"/>
          <p:nvPr/>
        </p:nvSpPr>
        <p:spPr>
          <a:xfrm>
            <a:off x="350655" y="1199515"/>
            <a:ext cx="106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Kafka Topic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Pub/Sub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이력을 캡처</a:t>
            </a:r>
            <a:endParaRPr lang="ko-KR" altLang="en-US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FFC55-1101-2955-C206-321F12E24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5" y="2282073"/>
            <a:ext cx="11100241" cy="39224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A2386-07E5-1C64-7E4D-83FC179D8F2B}"/>
              </a:ext>
            </a:extLst>
          </p:cNvPr>
          <p:cNvSpPr txBox="1"/>
          <p:nvPr/>
        </p:nvSpPr>
        <p:spPr>
          <a:xfrm>
            <a:off x="1529706" y="1712475"/>
            <a:ext cx="6284287" cy="329034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원고 저장됨 -&gt; 출간 요청됨 -&gt; 출간 준비됨 -&gt; 도서 등록됨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A9E88B-2D7B-CAC6-7755-F0270FB5F5DF}"/>
              </a:ext>
            </a:extLst>
          </p:cNvPr>
          <p:cNvSpPr txBox="1"/>
          <p:nvPr/>
        </p:nvSpPr>
        <p:spPr>
          <a:xfrm>
            <a:off x="685602" y="1715992"/>
            <a:ext cx="2743200" cy="329034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>
                <a:solidFill>
                  <a:srgbClr val="67BDC6"/>
                </a:solidFill>
                <a:ea typeface="Malgun Gothic"/>
              </a:rPr>
              <a:t>원고 상태 알림 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4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BCC44-C87E-0FEA-CA4A-81475E235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05D1157-7815-37AA-F300-E934104DCAD9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EAFC540-2F7B-7C36-8124-0BA36287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카프카 로그 증빙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1C25CE-5105-50C8-4FA9-DBB106BBE8A2}"/>
              </a:ext>
            </a:extLst>
          </p:cNvPr>
          <p:cNvSpPr txBox="1"/>
          <p:nvPr/>
        </p:nvSpPr>
        <p:spPr>
          <a:xfrm>
            <a:off x="350655" y="1199515"/>
            <a:ext cx="106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Kafka Topic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Pub/Sub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이력을 캡처</a:t>
            </a:r>
            <a:endParaRPr lang="ko-KR" altLang="en-US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7EB34D-199D-8C53-0EB3-E16F3F70D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94" y="1904066"/>
            <a:ext cx="11577278" cy="17435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7DFDFB-F350-BF1C-0F08-18842B72F620}"/>
              </a:ext>
            </a:extLst>
          </p:cNvPr>
          <p:cNvSpPr txBox="1"/>
          <p:nvPr/>
        </p:nvSpPr>
        <p:spPr>
          <a:xfrm>
            <a:off x="99751" y="1571791"/>
            <a:ext cx="10720535" cy="329034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열람신청(월별요금제 구매자, 일반고객) : 열람신청됨-&gt; </a:t>
            </a:r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열람신청중</a:t>
            </a:r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 -&gt; </a:t>
            </a:r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포인트차감됨</a:t>
            </a:r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(요금제 구매자 확인 작업) -&gt; 열람성공됨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8AA095-3819-2E32-AF24-FF0964774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4" y="4262014"/>
            <a:ext cx="12192000" cy="1844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D7D000-12A5-012A-6CEC-F786F5172405}"/>
              </a:ext>
            </a:extLst>
          </p:cNvPr>
          <p:cNvSpPr txBox="1"/>
          <p:nvPr/>
        </p:nvSpPr>
        <p:spPr>
          <a:xfrm>
            <a:off x="99752" y="3924466"/>
            <a:ext cx="10520510" cy="329034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열람신청(월별요금제 구매자 , </a:t>
            </a:r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KT고객</a:t>
            </a:r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) : 열람신청됨-&gt; </a:t>
            </a:r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열람신청중</a:t>
            </a:r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 -&gt; </a:t>
            </a:r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포안트차감됨</a:t>
            </a:r>
            <a:r>
              <a:rPr lang="ko-KR" sz="1400" b="1">
                <a:solidFill>
                  <a:srgbClr val="67BDC6"/>
                </a:solidFill>
                <a:latin typeface="Malgun Gothic"/>
                <a:ea typeface="Malgun Gothic"/>
              </a:rPr>
              <a:t>(요금제 구매자 확인 작업)</a:t>
            </a:r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 -&gt; 열람성공됨</a:t>
            </a:r>
          </a:p>
        </p:txBody>
      </p:sp>
    </p:spTree>
    <p:extLst>
      <p:ext uri="{BB962C8B-B14F-4D97-AF65-F5344CB8AC3E}">
        <p14:creationId xmlns:p14="http://schemas.microsoft.com/office/powerpoint/2010/main" val="2604195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58E6B-3FD2-46E5-9C1A-D0CD67875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FD16206-EFA6-7A45-E84F-F6606F850F44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9A9835D-ACB3-4870-CF08-41EA24976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카프카 로그 증빙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50378-B483-F146-F727-BE707E3C525B}"/>
              </a:ext>
            </a:extLst>
          </p:cNvPr>
          <p:cNvSpPr txBox="1"/>
          <p:nvPr/>
        </p:nvSpPr>
        <p:spPr>
          <a:xfrm>
            <a:off x="350655" y="1199515"/>
            <a:ext cx="106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Kafka Topic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Pub/Sub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이력을 캡처</a:t>
            </a:r>
            <a:endParaRPr lang="ko-KR" altLang="en-US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86B330-6174-D3D6-692B-71214D1DC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73" y="1986276"/>
            <a:ext cx="11482509" cy="1733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B0B0D-DFFB-5952-0FD2-979C8CB63BFF}"/>
              </a:ext>
            </a:extLst>
          </p:cNvPr>
          <p:cNvSpPr txBox="1"/>
          <p:nvPr/>
        </p:nvSpPr>
        <p:spPr>
          <a:xfrm>
            <a:off x="252151" y="1686091"/>
            <a:ext cx="8472635" cy="329034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열람신청(월별요금제 미구매자, 일반고객) : 열람신청됨-&gt; </a:t>
            </a:r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열람신청중</a:t>
            </a:r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 -&gt; </a:t>
            </a:r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포인트차감됨</a:t>
            </a:r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 -&gt; 열람성공됨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C39C53-2D16-7DD3-9766-ADB2E629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4253144"/>
            <a:ext cx="11420475" cy="17377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41249-0D7D-F863-4E04-58F9D5D63A00}"/>
              </a:ext>
            </a:extLst>
          </p:cNvPr>
          <p:cNvSpPr txBox="1"/>
          <p:nvPr/>
        </p:nvSpPr>
        <p:spPr>
          <a:xfrm>
            <a:off x="-400352" y="3924466"/>
            <a:ext cx="8472635" cy="329034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열람신청(잔여포인트 부족) : 열람신청됨-&gt; </a:t>
            </a:r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열람신청중</a:t>
            </a:r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 -&gt; </a:t>
            </a:r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포인트부족함</a:t>
            </a:r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 -&gt; 열람실패됨</a:t>
            </a:r>
          </a:p>
        </p:txBody>
      </p:sp>
    </p:spTree>
    <p:extLst>
      <p:ext uri="{BB962C8B-B14F-4D97-AF65-F5344CB8AC3E}">
        <p14:creationId xmlns:p14="http://schemas.microsoft.com/office/powerpoint/2010/main" val="4153354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65943-726B-FDC4-0A88-9FE73AD5B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DCD6F3D-6E66-7ABA-83E9-F8AD842D92BB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E610D1E-88AE-35B9-DF18-9A05229E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카프카 로그 증빙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3C3EF-F232-DA74-B7D0-38EFE745CCE2}"/>
              </a:ext>
            </a:extLst>
          </p:cNvPr>
          <p:cNvSpPr txBox="1"/>
          <p:nvPr/>
        </p:nvSpPr>
        <p:spPr>
          <a:xfrm>
            <a:off x="350655" y="1199515"/>
            <a:ext cx="106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Kafka Topic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Pub/Sub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을 이력을 캡처</a:t>
            </a:r>
            <a:endParaRPr lang="ko-KR" altLang="en-US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0E935-9CEF-3523-6CFF-A1EF1E7628A9}"/>
              </a:ext>
            </a:extLst>
          </p:cNvPr>
          <p:cNvSpPr txBox="1"/>
          <p:nvPr/>
        </p:nvSpPr>
        <p:spPr>
          <a:xfrm>
            <a:off x="-112841" y="1718109"/>
            <a:ext cx="6321106" cy="34184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베스트셀러등록</a:t>
            </a:r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 : 조회수5회 이상이면 베스트셀러 등록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E3927-AD06-26B5-EE7A-19E203C39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07" y="2062316"/>
            <a:ext cx="11664274" cy="31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8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7;p11">
            <a:extLst>
              <a:ext uri="{FF2B5EF4-FFF2-40B4-BE49-F238E27FC236}">
                <a16:creationId xmlns:a16="http://schemas.microsoft.com/office/drawing/2014/main" id="{19F6252A-529B-45DF-8D11-8F3A43F05F93}"/>
              </a:ext>
            </a:extLst>
          </p:cNvPr>
          <p:cNvSpPr txBox="1">
            <a:spLocks/>
          </p:cNvSpPr>
          <p:nvPr/>
        </p:nvSpPr>
        <p:spPr>
          <a:xfrm>
            <a:off x="4445996" y="2488762"/>
            <a:ext cx="750844" cy="57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7618" y="2532099"/>
            <a:ext cx="500495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요구사항 정의</a:t>
            </a:r>
          </a:p>
        </p:txBody>
      </p:sp>
      <p:sp>
        <p:nvSpPr>
          <p:cNvPr id="6" name="Google Shape;57;p11">
            <a:extLst>
              <a:ext uri="{FF2B5EF4-FFF2-40B4-BE49-F238E27FC236}">
                <a16:creationId xmlns:a16="http://schemas.microsoft.com/office/drawing/2014/main" id="{19F6252A-529B-45DF-8D11-8F3A43F05F93}"/>
              </a:ext>
            </a:extLst>
          </p:cNvPr>
          <p:cNvSpPr txBox="1">
            <a:spLocks/>
          </p:cNvSpPr>
          <p:nvPr/>
        </p:nvSpPr>
        <p:spPr>
          <a:xfrm>
            <a:off x="4455935" y="3181099"/>
            <a:ext cx="750844" cy="57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91312" y="3199453"/>
            <a:ext cx="6008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아키텍처 구성도</a:t>
            </a:r>
          </a:p>
        </p:txBody>
      </p:sp>
      <p:sp>
        <p:nvSpPr>
          <p:cNvPr id="9" name="Google Shape;57;p11">
            <a:extLst>
              <a:ext uri="{FF2B5EF4-FFF2-40B4-BE49-F238E27FC236}">
                <a16:creationId xmlns:a16="http://schemas.microsoft.com/office/drawing/2014/main" id="{19F6252A-529B-45DF-8D11-8F3A43F05F93}"/>
              </a:ext>
            </a:extLst>
          </p:cNvPr>
          <p:cNvSpPr txBox="1">
            <a:spLocks/>
          </p:cNvSpPr>
          <p:nvPr/>
        </p:nvSpPr>
        <p:spPr>
          <a:xfrm>
            <a:off x="4445996" y="3873436"/>
            <a:ext cx="750844" cy="57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87618" y="3916773"/>
            <a:ext cx="3314980" cy="4924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600">
                <a:latin typeface="나눔스퀘어 Bold" panose="020B0600000101010101" pitchFamily="50" charset="-127"/>
                <a:ea typeface="나눔스퀘어 Bold"/>
              </a:rPr>
              <a:t>분석</a:t>
            </a:r>
            <a:r>
              <a:rPr lang="en-US" altLang="ko-KR" sz="2600">
                <a:latin typeface="나눔스퀘어 Bold" panose="020B0600000101010101" pitchFamily="50" charset="-127"/>
                <a:ea typeface="나눔스퀘어 Bold"/>
              </a:rPr>
              <a:t>/</a:t>
            </a:r>
            <a:r>
              <a:rPr lang="ko-KR" altLang="en-US" sz="2600">
                <a:latin typeface="나눔스퀘어 Bold" panose="020B0600000101010101" pitchFamily="50" charset="-127"/>
                <a:ea typeface="나눔스퀘어 Bold"/>
              </a:rPr>
              <a:t>설계 </a:t>
            </a:r>
            <a:endParaRPr lang="ko-KR" altLang="en-US" sz="2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Google Shape;57;p11">
            <a:extLst>
              <a:ext uri="{FF2B5EF4-FFF2-40B4-BE49-F238E27FC236}">
                <a16:creationId xmlns:a16="http://schemas.microsoft.com/office/drawing/2014/main" id="{19F6252A-529B-45DF-8D11-8F3A43F05F93}"/>
              </a:ext>
            </a:extLst>
          </p:cNvPr>
          <p:cNvSpPr txBox="1">
            <a:spLocks/>
          </p:cNvSpPr>
          <p:nvPr/>
        </p:nvSpPr>
        <p:spPr>
          <a:xfrm>
            <a:off x="4455935" y="4565773"/>
            <a:ext cx="750844" cy="57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7557" y="4609110"/>
            <a:ext cx="33149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15" name="Google Shape;57;p11">
            <a:extLst>
              <a:ext uri="{FF2B5EF4-FFF2-40B4-BE49-F238E27FC236}">
                <a16:creationId xmlns:a16="http://schemas.microsoft.com/office/drawing/2014/main" id="{19F6252A-529B-45DF-8D11-8F3A43F05F93}"/>
              </a:ext>
            </a:extLst>
          </p:cNvPr>
          <p:cNvSpPr txBox="1">
            <a:spLocks/>
          </p:cNvSpPr>
          <p:nvPr/>
        </p:nvSpPr>
        <p:spPr>
          <a:xfrm>
            <a:off x="4455935" y="5258110"/>
            <a:ext cx="750844" cy="579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7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altLang="ko-KR" sz="3200" b="1" spc="-100">
                <a:ln w="3175"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05.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D87741-08A7-C203-D020-C2223C2EA1BB}"/>
              </a:ext>
            </a:extLst>
          </p:cNvPr>
          <p:cNvSpPr txBox="1"/>
          <p:nvPr/>
        </p:nvSpPr>
        <p:spPr>
          <a:xfrm>
            <a:off x="5297557" y="5258110"/>
            <a:ext cx="33149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배포</a:t>
            </a:r>
            <a:r>
              <a:rPr lang="en-US" altLang="ko-KR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운영</a:t>
            </a:r>
          </a:p>
        </p:txBody>
      </p:sp>
    </p:spTree>
    <p:extLst>
      <p:ext uri="{BB962C8B-B14F-4D97-AF65-F5344CB8AC3E}">
        <p14:creationId xmlns:p14="http://schemas.microsoft.com/office/powerpoint/2010/main" val="1814859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EAC72-BC6C-9F91-9032-FEE1995E6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64869D-EC3D-EA08-9DB1-7C4D69DC5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배포</a:t>
            </a:r>
            <a:r>
              <a:rPr lang="en-US" altLang="ko-KR"/>
              <a:t>/ </a:t>
            </a:r>
            <a:r>
              <a:rPr lang="ko-KR" altLang="en-US"/>
              <a:t>운영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7064AB-FC54-5240-94EE-8B5B097396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05.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2828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CD0B2-046A-02BD-A133-35EBB99B2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0F58DEE-261D-99B1-053D-CFDEFEF9BA1B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D095C30-1E81-7FD4-01EC-9DACB160F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Kubernetes </a:t>
            </a:r>
            <a:r>
              <a:rPr lang="ko-KR" altLang="en-US"/>
              <a:t>배포 및 서비스 메시 적용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B090E-6A13-916A-22C8-BDE768858B86}"/>
              </a:ext>
            </a:extLst>
          </p:cNvPr>
          <p:cNvSpPr txBox="1"/>
          <p:nvPr/>
        </p:nvSpPr>
        <p:spPr>
          <a:xfrm>
            <a:off x="290360" y="1182130"/>
            <a:ext cx="2962290" cy="729144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 err="1">
                <a:solidFill>
                  <a:srgbClr val="67BDC6"/>
                </a:solidFill>
                <a:ea typeface="맑은 고딕"/>
              </a:rPr>
              <a:t>Kubernetes</a:t>
            </a:r>
            <a:r>
              <a:rPr lang="ko-KR" altLang="en-US" sz="2000" b="1">
                <a:solidFill>
                  <a:srgbClr val="67BDC6"/>
                </a:solidFill>
                <a:ea typeface="맑은 고딕"/>
              </a:rPr>
              <a:t> + </a:t>
            </a:r>
            <a:r>
              <a:rPr lang="ko-KR" altLang="en-US" sz="2000" b="1" err="1">
                <a:solidFill>
                  <a:srgbClr val="67BDC6"/>
                </a:solidFill>
                <a:ea typeface="맑은 고딕"/>
              </a:rPr>
              <a:t>Istio</a:t>
            </a:r>
            <a:r>
              <a:rPr lang="ko-KR" altLang="en-US" sz="2000" b="1">
                <a:solidFill>
                  <a:srgbClr val="67BDC6"/>
                </a:solidFill>
                <a:ea typeface="맑은 고딕"/>
              </a:rPr>
              <a:t> </a:t>
            </a:r>
            <a:r>
              <a:rPr lang="ko-KR" altLang="en-US" sz="2000" b="1" err="1">
                <a:solidFill>
                  <a:srgbClr val="67BDC6"/>
                </a:solidFill>
                <a:ea typeface="맑은 고딕"/>
              </a:rPr>
              <a:t>microservice</a:t>
            </a:r>
            <a:r>
              <a:rPr lang="ko-KR" altLang="en-US" sz="2000" b="1">
                <a:solidFill>
                  <a:srgbClr val="67BDC6"/>
                </a:solidFill>
                <a:ea typeface="맑은 고딕"/>
              </a:rPr>
              <a:t> </a:t>
            </a:r>
            <a:r>
              <a:rPr lang="ko-KR" altLang="en-US" sz="2000" b="1" err="1">
                <a:solidFill>
                  <a:srgbClr val="67BDC6"/>
                </a:solidFill>
                <a:ea typeface="맑은 고딕"/>
              </a:rPr>
              <a:t>pod</a:t>
            </a:r>
            <a:endParaRPr lang="ko-KR" altLang="en-US" sz="2000" b="1">
              <a:solidFill>
                <a:srgbClr val="67BDC6"/>
              </a:solidFill>
              <a:ea typeface="맑은 고딕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06E2A-ABB8-8C57-E41D-3ED57D55F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27" y="2072439"/>
            <a:ext cx="7150267" cy="282341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D0FAE8-64FB-59FC-0DBE-A29514CBE82C}"/>
              </a:ext>
            </a:extLst>
          </p:cNvPr>
          <p:cNvCxnSpPr/>
          <p:nvPr/>
        </p:nvCxnSpPr>
        <p:spPr>
          <a:xfrm flipV="1">
            <a:off x="7754354" y="3084095"/>
            <a:ext cx="1084846" cy="28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8E3A5E-7C05-A3C7-C73E-0BABC5B68D0B}"/>
              </a:ext>
            </a:extLst>
          </p:cNvPr>
          <p:cNvSpPr txBox="1"/>
          <p:nvPr/>
        </p:nvSpPr>
        <p:spPr>
          <a:xfrm>
            <a:off x="8722490" y="2933931"/>
            <a:ext cx="1448317" cy="313645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300" b="1" err="1">
                <a:solidFill>
                  <a:srgbClr val="67BDC6"/>
                </a:solidFill>
                <a:ea typeface="맑은 고딕"/>
              </a:rPr>
              <a:t>Replicaset</a:t>
            </a:r>
            <a:r>
              <a:rPr lang="ko-KR" altLang="en-US" sz="1300" b="1">
                <a:solidFill>
                  <a:srgbClr val="67BDC6"/>
                </a:solidFill>
                <a:ea typeface="맑은 고딕"/>
              </a:rPr>
              <a:t> =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790C5F-ECEE-FF82-04C8-9B09439FAF35}"/>
              </a:ext>
            </a:extLst>
          </p:cNvPr>
          <p:cNvCxnSpPr>
            <a:cxnSpLocks/>
          </p:cNvCxnSpPr>
          <p:nvPr/>
        </p:nvCxnSpPr>
        <p:spPr>
          <a:xfrm flipV="1">
            <a:off x="7613986" y="3084094"/>
            <a:ext cx="1225214" cy="1784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763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66493-A79A-0099-B390-6D41056C2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7E801D2-CC27-F664-E9C9-E379259F71DB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523B27F-FC25-2288-42E8-9FB560D4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Kubernetes </a:t>
            </a:r>
            <a:r>
              <a:rPr lang="ko-KR" altLang="en-US"/>
              <a:t>배포 및 서비스 메시 적용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2D488-A061-B994-C27F-882142129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960453"/>
            <a:ext cx="11484429" cy="41549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7BD922-5FCE-BA9F-5610-F339AB4504A9}"/>
              </a:ext>
            </a:extLst>
          </p:cNvPr>
          <p:cNvSpPr txBox="1"/>
          <p:nvPr/>
        </p:nvSpPr>
        <p:spPr>
          <a:xfrm>
            <a:off x="290360" y="1336018"/>
            <a:ext cx="2962290" cy="421367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 err="1">
                <a:solidFill>
                  <a:srgbClr val="67BDC6"/>
                </a:solidFill>
                <a:ea typeface="맑은 고딕"/>
              </a:rPr>
              <a:t>pod</a:t>
            </a:r>
            <a:r>
              <a:rPr lang="ko-KR" altLang="en-US" sz="2000" b="1">
                <a:solidFill>
                  <a:srgbClr val="67BDC6"/>
                </a:solidFill>
                <a:ea typeface="맑은 고딕"/>
              </a:rPr>
              <a:t>, </a:t>
            </a:r>
            <a:r>
              <a:rPr lang="ko-KR" altLang="en-US" sz="2000" b="1" err="1">
                <a:solidFill>
                  <a:srgbClr val="67BDC6"/>
                </a:solidFill>
                <a:ea typeface="맑은 고딕"/>
              </a:rPr>
              <a:t>svc</a:t>
            </a:r>
            <a:r>
              <a:rPr lang="ko-KR" altLang="en-US" sz="2000" b="1">
                <a:solidFill>
                  <a:srgbClr val="67BDC6"/>
                </a:solidFill>
                <a:ea typeface="맑은 고딕"/>
              </a:rPr>
              <a:t> : </a:t>
            </a:r>
            <a:r>
              <a:rPr lang="ko-KR" altLang="en-US" sz="2000" b="1" err="1">
                <a:solidFill>
                  <a:srgbClr val="67BDC6"/>
                </a:solidFill>
                <a:ea typeface="맑은 고딕"/>
              </a:rPr>
              <a:t>istio-system</a:t>
            </a:r>
            <a:endParaRPr lang="ko-KR" altLang="en-US" sz="2000" b="1">
              <a:solidFill>
                <a:srgbClr val="67BDC6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7745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58600-1245-E25D-DF40-8C7AED669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A10F57D-F925-9298-BF6C-D568F04943CA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E1711D9-1AF5-9B1F-03FC-A8009E36B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Kubernetes </a:t>
            </a:r>
            <a:r>
              <a:rPr lang="ko-KR" altLang="en-US"/>
              <a:t>배포 및 서비스 메시 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163F04-19D0-14BA-A296-01D6190F2F90}"/>
              </a:ext>
            </a:extLst>
          </p:cNvPr>
          <p:cNvSpPr txBox="1"/>
          <p:nvPr/>
        </p:nvSpPr>
        <p:spPr>
          <a:xfrm>
            <a:off x="2867123" y="1501453"/>
            <a:ext cx="6321106" cy="421367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000" b="1" err="1">
                <a:solidFill>
                  <a:srgbClr val="67BDC6"/>
                </a:solidFill>
                <a:ea typeface="맑은 고딕"/>
              </a:rPr>
              <a:t>pod</a:t>
            </a:r>
            <a:r>
              <a:rPr lang="ko-KR" altLang="en-US" sz="2000" b="1">
                <a:solidFill>
                  <a:srgbClr val="67BDC6"/>
                </a:solidFill>
                <a:ea typeface="맑은 고딕"/>
              </a:rPr>
              <a:t>, </a:t>
            </a:r>
            <a:r>
              <a:rPr lang="ko-KR" altLang="en-US" sz="2000" b="1" err="1">
                <a:solidFill>
                  <a:srgbClr val="67BDC6"/>
                </a:solidFill>
                <a:ea typeface="맑은 고딕"/>
              </a:rPr>
              <a:t>svc</a:t>
            </a:r>
            <a:r>
              <a:rPr lang="ko-KR" altLang="en-US" sz="2000" b="1">
                <a:solidFill>
                  <a:srgbClr val="67BDC6"/>
                </a:solidFill>
                <a:ea typeface="맑은 고딕"/>
              </a:rPr>
              <a:t> : </a:t>
            </a:r>
            <a:r>
              <a:rPr lang="ko-KR" altLang="en-US" sz="2000" b="1" err="1">
                <a:solidFill>
                  <a:srgbClr val="67BDC6"/>
                </a:solidFill>
                <a:ea typeface="맑은 고딕"/>
              </a:rPr>
              <a:t>istio-system</a:t>
            </a:r>
            <a:endParaRPr lang="ko-KR" altLang="en-US" sz="2000" b="1">
              <a:solidFill>
                <a:srgbClr val="67BDC6"/>
              </a:solidFill>
              <a:ea typeface="맑은 고딕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80DE5-D4D2-07AB-E98D-60FC3CBFA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173" y="2012496"/>
            <a:ext cx="10753532" cy="43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37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52340-D005-BBC1-3A4C-4E9E002C0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DB3BEBD-F695-7923-137E-DB5530BEE4AA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1FDBABB-C028-C698-5B29-E790595E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Kubernetes </a:t>
            </a:r>
            <a:r>
              <a:rPr lang="ko-KR" altLang="en-US"/>
              <a:t>배포 및 서비스 메시 적용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0A2C6-741A-229D-E883-48D13237EFB2}"/>
              </a:ext>
            </a:extLst>
          </p:cNvPr>
          <p:cNvSpPr txBox="1"/>
          <p:nvPr/>
        </p:nvSpPr>
        <p:spPr>
          <a:xfrm>
            <a:off x="2867123" y="1541216"/>
            <a:ext cx="6321106" cy="341840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로그리게이션</a:t>
            </a:r>
            <a:r>
              <a:rPr lang="ko-KR" altLang="en-US" sz="1400" b="1">
                <a:solidFill>
                  <a:srgbClr val="67BDC6"/>
                </a:solidFill>
                <a:ea typeface="맑은 고딕"/>
              </a:rPr>
              <a:t> : </a:t>
            </a:r>
            <a:r>
              <a:rPr lang="ko-KR" altLang="en-US" sz="1400" b="1" err="1">
                <a:solidFill>
                  <a:srgbClr val="67BDC6"/>
                </a:solidFill>
                <a:ea typeface="맑은 고딕"/>
              </a:rPr>
              <a:t>logging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31B916-6FBC-6C5A-71FC-7B2FE78AF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696" y="1964404"/>
            <a:ext cx="8077297" cy="43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51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D4A3B-27B1-8211-B90D-04478C74D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27577EF-4F5C-3EB2-FA78-4803394C8318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FFAEAB2-6C6A-319E-EC6C-BC03E18D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통합 모니터링</a:t>
            </a:r>
          </a:p>
        </p:txBody>
      </p:sp>
      <p:pic>
        <p:nvPicPr>
          <p:cNvPr id="2" name="그림 1" descr="텍스트, 스크린샷, 디스플레이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C12BD7-1828-E9E6-3CE4-CAA09614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63" y="1719029"/>
            <a:ext cx="10371309" cy="4573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589D3-308D-DF0F-6614-A995F9E508EB}"/>
              </a:ext>
            </a:extLst>
          </p:cNvPr>
          <p:cNvSpPr txBox="1"/>
          <p:nvPr/>
        </p:nvSpPr>
        <p:spPr>
          <a:xfrm>
            <a:off x="180070" y="1261868"/>
            <a:ext cx="3393422" cy="329034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400">
                <a:ea typeface="+mn-lt"/>
                <a:cs typeface="+mn-lt"/>
              </a:rPr>
              <a:t>Grafana 135.233.22.99:3000</a:t>
            </a:r>
            <a:r>
              <a:rPr lang="ko-KR" altLang="en-US" sz="1400">
                <a:ea typeface="+mn-lt"/>
                <a:cs typeface="+mn-lt"/>
              </a:rPr>
              <a:t> 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22712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36EE9-3D57-C641-4195-579AD26BF4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60F401D-A5CE-1CE4-B455-9A80FE2246DC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EDEBA08-1447-DF22-E4E7-42A86B67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통합 모니터링</a:t>
            </a:r>
          </a:p>
        </p:txBody>
      </p:sp>
      <p:pic>
        <p:nvPicPr>
          <p:cNvPr id="3" name="그림 2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E12520-D295-2AAB-F715-75FE2226A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17" y="1332669"/>
            <a:ext cx="11324166" cy="507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4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9597D-9353-7E35-6AC4-9668D0069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CCFC4CE-379B-D4E4-07F8-A4577B56478D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DCE4E6C-41BD-2299-B5C4-2591C271B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통합 모니터링</a:t>
            </a:r>
          </a:p>
        </p:txBody>
      </p:sp>
      <p:pic>
        <p:nvPicPr>
          <p:cNvPr id="2" name="그림 1" descr="텍스트, 스크린샷, 도표, 그래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6B97E20-C9ED-6DC6-C40C-14DF7EDB9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83" y="1210771"/>
            <a:ext cx="11154834" cy="527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782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403F5-657F-31F1-8A98-ABBEAD6D0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CB6B352-8A6F-025A-2413-A20A27662CAE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F5C03B39-8C71-4D7A-DF38-B27EF154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로그 통합 조회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079714-8118-A227-C207-A0FB20D3C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738" b="-122"/>
          <a:stretch>
            <a:fillRect/>
          </a:stretch>
        </p:blipFill>
        <p:spPr>
          <a:xfrm>
            <a:off x="828809" y="1655389"/>
            <a:ext cx="10531929" cy="4768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58B836-F17C-979F-2D2A-88DF82A32D07}"/>
              </a:ext>
            </a:extLst>
          </p:cNvPr>
          <p:cNvSpPr txBox="1"/>
          <p:nvPr/>
        </p:nvSpPr>
        <p:spPr>
          <a:xfrm>
            <a:off x="549565" y="1174940"/>
            <a:ext cx="3042501" cy="544478"/>
          </a:xfrm>
          <a:prstGeom prst="rect">
            <a:avLst/>
          </a:prstGeom>
          <a:noFill/>
          <a:ln>
            <a:noFill/>
          </a:ln>
        </p:spPr>
        <p:txBody>
          <a:bodyPr rot="0" spcFirstLastPara="1" vertOverflow="overflow" horzOverflow="overflow" vert="horz" wrap="square" lIns="112523" tIns="56246" rIns="112523" bIns="5624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400" b="1" err="1">
                <a:ea typeface="맑은 고딕"/>
              </a:rPr>
              <a:t>로그리게이션</a:t>
            </a:r>
            <a:r>
              <a:rPr lang="ko-KR" altLang="en-US" sz="1400" b="1">
                <a:ea typeface="맑은 고딕"/>
              </a:rPr>
              <a:t> 모니터링 </a:t>
            </a:r>
            <a:r>
              <a:rPr lang="ko-KR" sz="1400">
                <a:ea typeface="+mn-lt"/>
                <a:cs typeface="+mn-lt"/>
              </a:rPr>
              <a:t>128.203.138.28:80</a:t>
            </a:r>
            <a:endParaRPr lang="ko-KR" altLang="en-US" sz="14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61445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2316-4619-7152-05BA-80C7ACE66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CE1FA37-572C-7D63-A4AC-AAF63288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파이프라인 구현 증빙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E4EE55-71D1-EAF3-616E-60674FD433F4}"/>
              </a:ext>
            </a:extLst>
          </p:cNvPr>
          <p:cNvGrpSpPr/>
          <p:nvPr/>
        </p:nvGrpSpPr>
        <p:grpSpPr>
          <a:xfrm>
            <a:off x="1229855" y="453921"/>
            <a:ext cx="9221172" cy="6045698"/>
            <a:chOff x="792642" y="447675"/>
            <a:chExt cx="10270483" cy="68389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8CA4C3-DF5B-8718-C097-2D662F6B9E3E}"/>
                </a:ext>
              </a:extLst>
            </p:cNvPr>
            <p:cNvSpPr txBox="1"/>
            <p:nvPr/>
          </p:nvSpPr>
          <p:spPr>
            <a:xfrm>
              <a:off x="5905259" y="447675"/>
              <a:ext cx="45719" cy="47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2523" tIns="56246" rIns="112523" bIns="56246" rtlCol="0" anchor="ctr" anchorCtr="0">
              <a:noAutofit/>
            </a:bodyPr>
            <a:lstStyle/>
            <a:p>
              <a:pPr algn="l"/>
              <a:endParaRPr lang="ko-KR" altLang="en-US" sz="1600" b="1">
                <a:solidFill>
                  <a:srgbClr val="67BD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2289DA-5E16-DA50-EAD2-4E9D5F483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500" r="19722" b="-417"/>
            <a:stretch>
              <a:fillRect/>
            </a:stretch>
          </p:blipFill>
          <p:spPr>
            <a:xfrm>
              <a:off x="806305" y="1276968"/>
              <a:ext cx="4540174" cy="125011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0FF4167-33FF-9EA4-1B5A-2C0747504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08143" y="1521774"/>
              <a:ext cx="3756934" cy="14981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14CD761-F4F6-E201-E222-041904FE7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-14" r="51581" b="28744"/>
            <a:stretch>
              <a:fillRect/>
            </a:stretch>
          </p:blipFill>
          <p:spPr>
            <a:xfrm>
              <a:off x="6207660" y="1275654"/>
              <a:ext cx="4544986" cy="128745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AAF64F-CD0D-02CB-EAB4-05FA99668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2772" t="4444" r="32701" b="8395"/>
            <a:stretch>
              <a:fillRect/>
            </a:stretch>
          </p:blipFill>
          <p:spPr>
            <a:xfrm>
              <a:off x="7306143" y="1513435"/>
              <a:ext cx="3753201" cy="15059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DDF72B-BAD5-E4AD-66FD-134E35C1B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891" t="27706" r="18327" b="39633"/>
            <a:stretch>
              <a:fillRect/>
            </a:stretch>
          </p:blipFill>
          <p:spPr>
            <a:xfrm>
              <a:off x="792642" y="2756045"/>
              <a:ext cx="4541990" cy="124544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D9CB119-5020-A9AD-E4B1-A0D57A9E6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004" t="43089" r="48295" b="5775"/>
            <a:stretch>
              <a:fillRect/>
            </a:stretch>
          </p:blipFill>
          <p:spPr>
            <a:xfrm>
              <a:off x="6193366" y="2757304"/>
              <a:ext cx="4527224" cy="127820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B5D881-5A01-56C1-9EE2-9255AAA00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8598" t="6803" r="26022" b="2475"/>
            <a:stretch>
              <a:fillRect/>
            </a:stretch>
          </p:blipFill>
          <p:spPr>
            <a:xfrm>
              <a:off x="7304426" y="2905468"/>
              <a:ext cx="3756289" cy="149904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BCB96F-BE0A-8864-D14C-01536AB83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36287" t="3456" r="6126" b="36450"/>
            <a:stretch>
              <a:fillRect/>
            </a:stretch>
          </p:blipFill>
          <p:spPr>
            <a:xfrm>
              <a:off x="2145921" y="2904211"/>
              <a:ext cx="3815711" cy="149067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675BB5C-B5FE-C320-48BC-027811C3D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2058" t="43948" r="37393" b="4188"/>
            <a:stretch>
              <a:fillRect/>
            </a:stretch>
          </p:blipFill>
          <p:spPr>
            <a:xfrm>
              <a:off x="792788" y="4230072"/>
              <a:ext cx="4547610" cy="128176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1F9F031-C229-DD60-ADB5-3A4DA40F4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38485" t="6147" r="303" b="6109"/>
            <a:stretch>
              <a:fillRect/>
            </a:stretch>
          </p:blipFill>
          <p:spPr>
            <a:xfrm>
              <a:off x="2183005" y="4394842"/>
              <a:ext cx="3778776" cy="1388324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ED0275-BD99-7350-1C1D-74C983045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192308" y="4232756"/>
              <a:ext cx="4533941" cy="127115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6115C1-9696-0514-6A3B-8D95AA0F5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03413" y="4392661"/>
              <a:ext cx="3759712" cy="1482436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768A13E-0C8D-4318-1719-C956E37C1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2626" t="42396" r="56465" b="7109"/>
            <a:stretch>
              <a:fillRect/>
            </a:stretch>
          </p:blipFill>
          <p:spPr>
            <a:xfrm>
              <a:off x="6186439" y="5664836"/>
              <a:ext cx="4544591" cy="119478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4EC684-1F49-BF40-924B-75E4FA544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23983" t="8084" r="38936" b="26311"/>
            <a:stretch>
              <a:fillRect/>
            </a:stretch>
          </p:blipFill>
          <p:spPr>
            <a:xfrm>
              <a:off x="7295872" y="5882793"/>
              <a:ext cx="3761053" cy="140380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3AD5182-45F5-5309-DF07-9DE924309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05488" y="5662378"/>
              <a:ext cx="4545037" cy="1250243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DA22E17-347C-0F51-E522-17D7F561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206989" y="5879891"/>
              <a:ext cx="3753812" cy="1400332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74916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요구사항 정의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01.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975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D106-4861-1A27-3EB1-668D65D26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07CEF0A-9B22-DB59-8E84-FFBBE2223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기능적 요구사항</a:t>
            </a:r>
          </a:p>
        </p:txBody>
      </p:sp>
      <p:sp>
        <p:nvSpPr>
          <p:cNvPr id="6" name="양쪽 모서리가 둥근 사각형 2">
            <a:extLst>
              <a:ext uri="{FF2B5EF4-FFF2-40B4-BE49-F238E27FC236}">
                <a16:creationId xmlns:a16="http://schemas.microsoft.com/office/drawing/2014/main" id="{3F12ACF9-0D20-57B5-B695-6AA272F3D65F}"/>
              </a:ext>
            </a:extLst>
          </p:cNvPr>
          <p:cNvSpPr/>
          <p:nvPr/>
        </p:nvSpPr>
        <p:spPr>
          <a:xfrm>
            <a:off x="696225" y="1216840"/>
            <a:ext cx="10799550" cy="5265677"/>
          </a:xfrm>
          <a:prstGeom prst="round2SameRect">
            <a:avLst>
              <a:gd name="adj1" fmla="val 3932"/>
              <a:gd name="adj2" fmla="val 0"/>
            </a:avLst>
          </a:prstGeom>
          <a:solidFill>
            <a:schemeClr val="bg1">
              <a:alpha val="77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90000" bIns="45720" rtlCol="0" anchor="t"/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1. </a:t>
            </a:r>
            <a:r>
              <a: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작가 관점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작가는 서비스에 가입하여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, </a:t>
            </a:r>
            <a:r>
              <a:rPr lang="ko-KR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카테고리별 글을 등록한다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회원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(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작가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)은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작가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등록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신청을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 할 수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작가는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글을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작성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, 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임시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저장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, 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최종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저장을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 할 수 </a:t>
            </a:r>
            <a:r>
              <a:rPr lang="en-US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있다</a:t>
            </a:r>
            <a:r>
              <a:rPr 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+mn-lt"/>
                <a:cs typeface="+mn-lt"/>
              </a:rPr>
              <a:t>.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  <a:ea typeface="나눔스퀘어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출간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요청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기능을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통해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전자책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출간을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 할 수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/>
              </a:rPr>
              <a:t>.</a:t>
            </a:r>
            <a:endParaRPr lang="en-US" altLang="ko-KR" sz="120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  <a:ea typeface="나눔스퀘어" panose="020B0600000101010101" pitchFamily="50" charset="-127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  <a:ea typeface="나눔스퀘어 ExtraBold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2. </a:t>
            </a:r>
            <a:r>
              <a: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구독자 관점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회원가입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시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기본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1,000포인트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지급받거나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KT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고객일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경우에는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추가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5,000포인트를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지급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받을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수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구독상품을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구매해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전자책을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무제한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이용할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수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포인트를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사용해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전자책을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열람할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수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  <a:ea typeface="나눔스퀘어 ExtraBold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3. </a:t>
            </a:r>
            <a:r>
              <a: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플랫폼 관점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작가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등록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신청을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승인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/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거부할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수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작가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/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콘텐츠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/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구독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/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포인트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관리를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 할 수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맑은 고딕"/>
              </a:rPr>
              <a:t>. 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ea typeface="맑은 고딕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구독자가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회원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가입을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하면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기본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포인트를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지급한다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/>
                <a:ea typeface="나눔스퀘어" panose="020B0600000101010101" pitchFamily="50" charset="-127"/>
              </a:rPr>
              <a:t>.</a:t>
            </a:r>
            <a:endParaRPr lang="en-US" sz="1200">
              <a:solidFill>
                <a:schemeClr val="tx1">
                  <a:lumMod val="85000"/>
                  <a:lumOff val="15000"/>
                </a:schemeClr>
              </a:solidFill>
              <a:ea typeface="맑은 고딕" panose="02110004020202020204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600">
              <a:solidFill>
                <a:schemeClr val="tx1">
                  <a:lumMod val="85000"/>
                  <a:lumOff val="15000"/>
                </a:schemeClr>
              </a:solidFill>
              <a:latin typeface="나눔스퀘어"/>
              <a:ea typeface="나눔스퀘어 ExtraBold"/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4. AI</a:t>
            </a:r>
            <a:r>
              <a:rPr lang="ko-KR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 관점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/>
            </a:endParaRPr>
          </a:p>
          <a:p>
            <a:pPr marL="628650" lvl="1" indent="-171450">
              <a:lnSpc>
                <a:spcPct val="150000"/>
              </a:lnSpc>
              <a:buFont typeface="Arial,Sans-Serif"/>
              <a:buChar char="•"/>
            </a:pP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출간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요청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시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제목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,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요약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,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키워드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기반으로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커버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이미지를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생성한다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,Sans-Serif"/>
              <a:buChar char="•"/>
            </a:pP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도서의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줄거리에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따라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카테고리를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자동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생성하고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상품으로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등록할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 수 </a:t>
            </a:r>
            <a:r>
              <a:rPr lang="en-US" altLang="ko-KR" sz="120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있다</a:t>
            </a:r>
            <a:r>
              <a:rPr lang="en-US" altLang="ko-KR" sz="12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나눔스퀘어 ExtraBold"/>
                <a:cs typeface="Aria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725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7A1E6-B4BE-BE59-7889-ED4CC4E5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9B9A0B3-CC89-558C-F832-5C1CA1688140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A070A4B8-0E0B-AD3D-94A7-026F70380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비기능적 요구사항</a:t>
            </a:r>
          </a:p>
        </p:txBody>
      </p:sp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40249627-0D5F-BCEE-65A5-7931F77875C3}"/>
              </a:ext>
            </a:extLst>
          </p:cNvPr>
          <p:cNvSpPr/>
          <p:nvPr/>
        </p:nvSpPr>
        <p:spPr>
          <a:xfrm>
            <a:off x="696225" y="1592131"/>
            <a:ext cx="10799550" cy="4630677"/>
          </a:xfrm>
          <a:prstGeom prst="round2SameRect">
            <a:avLst>
              <a:gd name="adj1" fmla="val 3932"/>
              <a:gd name="adj2" fmla="val 0"/>
            </a:avLst>
          </a:prstGeom>
          <a:solidFill>
            <a:schemeClr val="bg1">
              <a:alpha val="77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90000" bIns="45720" rtlCol="0" anchor="ctr"/>
          <a:lstStyle/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1.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트랜잭션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작가가 출간요청 시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, AI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출간 서비스는 표지 이미지와 책 내용을 요약하여 서재 등록이 성공적으로 처리되어야 한다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구독자가 출판물 열람 시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,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포인트 차감 및 열람 등록이 모두 성공적으로 처리되어야 한다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2.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장애 격리</a:t>
            </a:r>
            <a:endParaRPr lang="en-US" altLang="ko-KR" sz="1600" b="1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AI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출간 서비스에 일시적 장애가 발생하더라도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,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작가는 출간 요청이 가능해야 한다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포인트 서비스에 장애가 발생하더라도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,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구독자의 출판물 열람 신청은 정상적으로 처리되어야 한다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3. </a:t>
            </a:r>
            <a:r>
              <a:rPr lang="ko-KR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/>
              </a:rPr>
              <a:t>성능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  <a:latin typeface="나눔스퀘어 ExtraBold" panose="020B0600000101010101" pitchFamily="50" charset="-127"/>
              <a:ea typeface="나눔스퀘어 ExtraBold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구독자들의 열람 신청 내역과 대상 서적 정보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,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포인트 사용 정보는 실시간으로 확인할 수 있어야 한다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-&gt; CQRS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AI 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서비스의 실행 완료 사항 등은 실시간으로 해당 작가에게 전달되어야 한다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/>
              </a:rPr>
              <a:t>-&gt; Event driven</a:t>
            </a:r>
          </a:p>
        </p:txBody>
      </p:sp>
    </p:spTree>
    <p:extLst>
      <p:ext uri="{BB962C8B-B14F-4D97-AF65-F5344CB8AC3E}">
        <p14:creationId xmlns:p14="http://schemas.microsoft.com/office/powerpoint/2010/main" val="1599514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94D57-1358-42E8-7951-87938BB7F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9FE8F-2D7D-077A-6A02-3085D709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 아키텍처 구성도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0F30E7-A9F7-4D5E-607E-F075F167DC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02.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60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AC428-86B0-2113-3C1F-4F0477086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8C1D44F-53A2-D779-BB3C-A863AAE5C5AC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762B58BF-C60A-E7D5-7BC8-B7695585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클라우드 아키텍처</a:t>
            </a:r>
          </a:p>
        </p:txBody>
      </p:sp>
      <p:pic>
        <p:nvPicPr>
          <p:cNvPr id="2" name="Picture 2" descr="https://blogs.gartner.com/gary-olliffe/files/2015/01/InnerOuterMSA.png">
            <a:extLst>
              <a:ext uri="{FF2B5EF4-FFF2-40B4-BE49-F238E27FC236}">
                <a16:creationId xmlns:a16="http://schemas.microsoft.com/office/drawing/2014/main" id="{3FEE442B-BBD7-43C4-D2CD-4DB1A997B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19" y="1464770"/>
            <a:ext cx="6951786" cy="510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56FA6F-BB3C-1B0D-C4E2-B5A0F2F22E31}"/>
              </a:ext>
            </a:extLst>
          </p:cNvPr>
          <p:cNvSpPr txBox="1"/>
          <p:nvPr/>
        </p:nvSpPr>
        <p:spPr>
          <a:xfrm>
            <a:off x="350655" y="1199515"/>
            <a:ext cx="10622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우리 서비스에 맞는 클라우드 아키텍처 내용으로 재 구성</a:t>
            </a:r>
            <a:endParaRPr lang="ko-KR" altLang="en-US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6FE4D4-5EE1-D705-5B4B-D5115AAF6243}"/>
              </a:ext>
            </a:extLst>
          </p:cNvPr>
          <p:cNvSpPr txBox="1"/>
          <p:nvPr/>
        </p:nvSpPr>
        <p:spPr>
          <a:xfrm rot="1430624">
            <a:off x="8914078" y="2814155"/>
            <a:ext cx="1292657" cy="369332"/>
          </a:xfrm>
          <a:prstGeom prst="rect">
            <a:avLst/>
          </a:prstGeom>
          <a:noFill/>
          <a:ln>
            <a:solidFill>
              <a:srgbClr val="C00000"/>
            </a:solidFill>
            <a:prstDash val="dashDot"/>
          </a:ln>
        </p:spPr>
        <p:txBody>
          <a:bodyPr spcFirstLastPara="1" wrap="none" lIns="112523" tIns="56246" rIns="112523" bIns="56246" rtlCol="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Example</a:t>
            </a:r>
            <a:endParaRPr lang="ko-KR" altLang="en-US" sz="1200" b="1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C69BB6A-93F1-6261-DA72-E2CFA92782D3}"/>
              </a:ext>
            </a:extLst>
          </p:cNvPr>
          <p:cNvSpPr/>
          <p:nvPr/>
        </p:nvSpPr>
        <p:spPr>
          <a:xfrm>
            <a:off x="6537385" y="3798498"/>
            <a:ext cx="669984" cy="382439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script</a:t>
            </a:r>
            <a:endParaRPr lang="ko-KR" altLang="en-US" err="1">
              <a:solidFill>
                <a:schemeClr val="tx1"/>
              </a:solidFill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service</a:t>
            </a:r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13CCCD-056A-BBBB-5AFC-18997456CDA4}"/>
              </a:ext>
            </a:extLst>
          </p:cNvPr>
          <p:cNvSpPr/>
          <p:nvPr/>
        </p:nvSpPr>
        <p:spPr>
          <a:xfrm>
            <a:off x="5006195" y="3827252"/>
            <a:ext cx="655608" cy="353684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ai</a:t>
            </a:r>
            <a:endParaRPr lang="ko-KR" altLang="en-US" err="1">
              <a:solidFill>
                <a:schemeClr val="tx1"/>
              </a:solidFill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service</a:t>
            </a:r>
            <a:endParaRPr lang="ko-KR"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CC4C2D-A407-A20A-3B98-70DB14988918}"/>
              </a:ext>
            </a:extLst>
          </p:cNvPr>
          <p:cNvSpPr/>
          <p:nvPr/>
        </p:nvSpPr>
        <p:spPr>
          <a:xfrm>
            <a:off x="4251384" y="3827252"/>
            <a:ext cx="756248" cy="368061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user</a:t>
            </a:r>
            <a:endParaRPr lang="ko-KR" err="1">
              <a:solidFill>
                <a:schemeClr val="tx1"/>
              </a:solidFill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service</a:t>
            </a:r>
            <a:endParaRPr lang="ko-KR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231094-4591-C8F9-99C8-E82E545FF748}"/>
              </a:ext>
            </a:extLst>
          </p:cNvPr>
          <p:cNvSpPr/>
          <p:nvPr/>
        </p:nvSpPr>
        <p:spPr>
          <a:xfrm>
            <a:off x="5660366" y="3798499"/>
            <a:ext cx="871267" cy="382438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library</a:t>
            </a:r>
            <a:endParaRPr lang="ko-KR" altLang="en-US" sz="1100" err="1">
              <a:solidFill>
                <a:schemeClr val="tx1"/>
              </a:solidFill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service</a:t>
            </a:r>
            <a:endParaRPr lang="ko-KR" altLang="en-US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6E1B09-1FC7-DE48-DFE5-EEBEE156D419}"/>
              </a:ext>
            </a:extLst>
          </p:cNvPr>
          <p:cNvSpPr/>
          <p:nvPr/>
        </p:nvSpPr>
        <p:spPr>
          <a:xfrm>
            <a:off x="7126856" y="3805686"/>
            <a:ext cx="698739" cy="368061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point</a:t>
            </a:r>
            <a:endParaRPr lang="ko-KR" err="1">
              <a:solidFill>
                <a:schemeClr val="tx1"/>
              </a:solidFill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service</a:t>
            </a:r>
            <a:endParaRPr lang="ko-KR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C7BE5C-6F79-2185-3E0B-A933567ED462}"/>
              </a:ext>
            </a:extLst>
          </p:cNvPr>
          <p:cNvSpPr/>
          <p:nvPr/>
        </p:nvSpPr>
        <p:spPr>
          <a:xfrm>
            <a:off x="7960624" y="3804743"/>
            <a:ext cx="1245078" cy="406833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read</a:t>
            </a:r>
            <a:endParaRPr lang="ko-KR" err="1">
              <a:solidFill>
                <a:schemeClr val="tx1"/>
              </a:solidFill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en-US" sz="1100">
                <a:solidFill>
                  <a:schemeClr val="tx1"/>
                </a:solidFill>
                <a:ea typeface="+mn-lt"/>
                <a:cs typeface="+mn-lt"/>
              </a:rPr>
              <a:t>service</a:t>
            </a:r>
            <a:endParaRPr lang="ko-KR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4075AB-1F59-150A-72D3-52BDDED550A9}"/>
              </a:ext>
            </a:extLst>
          </p:cNvPr>
          <p:cNvSpPr/>
          <p:nvPr/>
        </p:nvSpPr>
        <p:spPr>
          <a:xfrm>
            <a:off x="3518138" y="3856006"/>
            <a:ext cx="741871" cy="324930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author</a:t>
            </a:r>
            <a:endParaRPr lang="ko-KR" err="1">
              <a:solidFill>
                <a:schemeClr val="tx1"/>
              </a:solidFill>
              <a:ea typeface="맑은 고딕" panose="020B0503020000020004" pitchFamily="34" charset="-127"/>
              <a:cs typeface="+mn-lt"/>
            </a:endParaRPr>
          </a:p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service</a:t>
            </a:r>
            <a:endParaRPr lang="ko-KR">
              <a:solidFill>
                <a:schemeClr val="tx1"/>
              </a:solidFill>
              <a:ea typeface="맑은 고딕"/>
            </a:endParaRPr>
          </a:p>
        </p:txBody>
      </p:sp>
      <p:sp>
        <p:nvSpPr>
          <p:cNvPr id="14" name="직사각형 8">
            <a:extLst>
              <a:ext uri="{FF2B5EF4-FFF2-40B4-BE49-F238E27FC236}">
                <a16:creationId xmlns:a16="http://schemas.microsoft.com/office/drawing/2014/main" id="{B66BADE0-800B-7B3E-6B23-103C504FAD37}"/>
              </a:ext>
            </a:extLst>
          </p:cNvPr>
          <p:cNvSpPr/>
          <p:nvPr/>
        </p:nvSpPr>
        <p:spPr>
          <a:xfrm>
            <a:off x="3885141" y="2501697"/>
            <a:ext cx="4965787" cy="599991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2000">
                <a:solidFill>
                  <a:schemeClr val="tx1"/>
                </a:solidFill>
                <a:ea typeface="+mn-lt"/>
                <a:cs typeface="+mn-lt"/>
              </a:rPr>
              <a:t>Spring Cloud Gateway</a:t>
            </a:r>
          </a:p>
        </p:txBody>
      </p:sp>
      <p:sp>
        <p:nvSpPr>
          <p:cNvPr id="15" name="직사각형 8">
            <a:extLst>
              <a:ext uri="{FF2B5EF4-FFF2-40B4-BE49-F238E27FC236}">
                <a16:creationId xmlns:a16="http://schemas.microsoft.com/office/drawing/2014/main" id="{9F3E7948-C0F6-46CE-E2C1-76EC2B51CEE8}"/>
              </a:ext>
            </a:extLst>
          </p:cNvPr>
          <p:cNvSpPr/>
          <p:nvPr/>
        </p:nvSpPr>
        <p:spPr>
          <a:xfrm>
            <a:off x="8263518" y="1714711"/>
            <a:ext cx="943427" cy="281453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Grafana IP</a:t>
            </a:r>
          </a:p>
        </p:txBody>
      </p:sp>
      <p:sp>
        <p:nvSpPr>
          <p:cNvPr id="17" name="직사각형 8">
            <a:extLst>
              <a:ext uri="{FF2B5EF4-FFF2-40B4-BE49-F238E27FC236}">
                <a16:creationId xmlns:a16="http://schemas.microsoft.com/office/drawing/2014/main" id="{A387782D-5544-8C1B-0BD9-299BAD414E86}"/>
              </a:ext>
            </a:extLst>
          </p:cNvPr>
          <p:cNvSpPr/>
          <p:nvPr/>
        </p:nvSpPr>
        <p:spPr>
          <a:xfrm>
            <a:off x="8263519" y="1458630"/>
            <a:ext cx="1299441" cy="243977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100">
                <a:solidFill>
                  <a:schemeClr val="tx1"/>
                </a:solidFill>
                <a:ea typeface="+mn-lt"/>
                <a:cs typeface="+mn-lt"/>
              </a:rPr>
              <a:t>Loki-Grafana IP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직사각형 8">
            <a:extLst>
              <a:ext uri="{FF2B5EF4-FFF2-40B4-BE49-F238E27FC236}">
                <a16:creationId xmlns:a16="http://schemas.microsoft.com/office/drawing/2014/main" id="{5E723648-65A7-9423-2DB8-4BDD410741B6}"/>
              </a:ext>
            </a:extLst>
          </p:cNvPr>
          <p:cNvSpPr/>
          <p:nvPr/>
        </p:nvSpPr>
        <p:spPr>
          <a:xfrm>
            <a:off x="5490337" y="5499728"/>
            <a:ext cx="1692935" cy="362649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 err="1">
                <a:solidFill>
                  <a:schemeClr val="tx1"/>
                </a:solidFill>
                <a:ea typeface="+mn-lt"/>
                <a:cs typeface="+mn-lt"/>
              </a:rPr>
              <a:t>istio</a:t>
            </a:r>
            <a:r>
              <a:rPr lang="en-US" altLang="ko-KR" sz="1200">
                <a:solidFill>
                  <a:schemeClr val="tx1"/>
                </a:solidFill>
                <a:ea typeface="+mn-lt"/>
                <a:cs typeface="+mn-lt"/>
              </a:rPr>
              <a:t>-system(Grafana)</a:t>
            </a:r>
          </a:p>
        </p:txBody>
      </p:sp>
      <p:sp>
        <p:nvSpPr>
          <p:cNvPr id="19" name="직사각형 8">
            <a:extLst>
              <a:ext uri="{FF2B5EF4-FFF2-40B4-BE49-F238E27FC236}">
                <a16:creationId xmlns:a16="http://schemas.microsoft.com/office/drawing/2014/main" id="{5237121E-82B7-D6FA-6648-5AEE4C051DF2}"/>
              </a:ext>
            </a:extLst>
          </p:cNvPr>
          <p:cNvSpPr/>
          <p:nvPr/>
        </p:nvSpPr>
        <p:spPr>
          <a:xfrm>
            <a:off x="7289156" y="5499729"/>
            <a:ext cx="1792870" cy="362646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ea typeface="+mn-lt"/>
                <a:cs typeface="+mn-lt"/>
              </a:rPr>
              <a:t>Logging(Loke-Grafana)</a:t>
            </a:r>
          </a:p>
        </p:txBody>
      </p:sp>
      <p:sp>
        <p:nvSpPr>
          <p:cNvPr id="20" name="직사각형 8">
            <a:extLst>
              <a:ext uri="{FF2B5EF4-FFF2-40B4-BE49-F238E27FC236}">
                <a16:creationId xmlns:a16="http://schemas.microsoft.com/office/drawing/2014/main" id="{8601A8FC-4FFA-FE08-3E25-5BD2BA26B778}"/>
              </a:ext>
            </a:extLst>
          </p:cNvPr>
          <p:cNvSpPr/>
          <p:nvPr/>
        </p:nvSpPr>
        <p:spPr>
          <a:xfrm>
            <a:off x="3679024" y="5499727"/>
            <a:ext cx="1692935" cy="362649"/>
          </a:xfrm>
          <a:prstGeom prst="rect">
            <a:avLst/>
          </a:prstGeom>
          <a:solidFill>
            <a:srgbClr val="FFE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200">
                <a:solidFill>
                  <a:schemeClr val="tx1"/>
                </a:solidFill>
                <a:ea typeface="+mn-lt"/>
                <a:cs typeface="+mn-lt"/>
              </a:rPr>
              <a:t>Default(</a:t>
            </a:r>
            <a:r>
              <a:rPr lang="en-US" altLang="ko-KR" sz="1200" err="1">
                <a:solidFill>
                  <a:schemeClr val="tx1"/>
                </a:solidFill>
                <a:ea typeface="+mn-lt"/>
                <a:cs typeface="+mn-lt"/>
              </a:rPr>
              <a:t>kafka</a:t>
            </a:r>
            <a:r>
              <a:rPr lang="en-US" altLang="ko-KR" sz="1200">
                <a:solidFill>
                  <a:schemeClr val="tx1"/>
                </a:solidFill>
                <a:ea typeface="+mn-lt"/>
                <a:cs typeface="+mn-lt"/>
              </a:rPr>
              <a:t>, MS)</a:t>
            </a:r>
          </a:p>
        </p:txBody>
      </p:sp>
    </p:spTree>
    <p:extLst>
      <p:ext uri="{BB962C8B-B14F-4D97-AF65-F5344CB8AC3E}">
        <p14:creationId xmlns:p14="http://schemas.microsoft.com/office/powerpoint/2010/main" val="342797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4DCA8-740F-0080-3E71-ECAFC79E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09CA4D-A649-D7F8-040F-27399B06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</a:t>
            </a:r>
            <a:r>
              <a:rPr lang="en-US" altLang="ko-KR"/>
              <a:t>/</a:t>
            </a:r>
            <a:r>
              <a:rPr lang="ko-KR" altLang="en-US"/>
              <a:t>설계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D64E2A-F958-1158-5D07-3908179E23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03.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0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14F85-0C4D-4470-DF98-D6F3FDF7C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EF82AEF-ABFB-70CE-8BA5-61F7A6CE12C2}"/>
              </a:ext>
            </a:extLst>
          </p:cNvPr>
          <p:cNvSpPr txBox="1"/>
          <p:nvPr/>
        </p:nvSpPr>
        <p:spPr>
          <a:xfrm>
            <a:off x="5905259" y="447675"/>
            <a:ext cx="45719" cy="47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2523" tIns="56246" rIns="112523" bIns="56246" rtlCol="0" anchor="ctr" anchorCtr="0">
            <a:noAutofit/>
          </a:bodyPr>
          <a:lstStyle/>
          <a:p>
            <a:pPr algn="l"/>
            <a:endParaRPr lang="ko-KR" altLang="en-US" sz="1600" b="1">
              <a:solidFill>
                <a:srgbClr val="67BD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146FFC70-75B5-ACE5-C8BB-99F575764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err="1">
                <a:ea typeface="나눔스퀘어 ExtraBold"/>
              </a:rPr>
              <a:t>이벤트스토밍</a:t>
            </a:r>
            <a:r>
              <a:rPr lang="ko-KR" altLang="en-US">
                <a:ea typeface="나눔스퀘어 ExtraBold"/>
              </a:rPr>
              <a:t> (버전업)</a:t>
            </a:r>
            <a:endParaRPr lang="ko-KR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74145E-CF98-6927-ADFD-8A714B85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12" y="1624937"/>
            <a:ext cx="5498737" cy="49194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F8EE44-A4AC-0025-B9C4-0899B6E33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392" y="1624578"/>
            <a:ext cx="5181455" cy="4690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213561-1B3A-3C01-B20E-DC20D4E84A05}"/>
              </a:ext>
            </a:extLst>
          </p:cNvPr>
          <p:cNvSpPr txBox="1"/>
          <p:nvPr/>
        </p:nvSpPr>
        <p:spPr>
          <a:xfrm>
            <a:off x="350655" y="1199515"/>
            <a:ext cx="14333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/>
              </a:rPr>
              <a:t>version1</a:t>
            </a:r>
            <a:endParaRPr lang="ko-KR" altLang="en-US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8E4CB3-B191-5681-1FEC-E5F4E0F87206}"/>
              </a:ext>
            </a:extLst>
          </p:cNvPr>
          <p:cNvSpPr txBox="1"/>
          <p:nvPr/>
        </p:nvSpPr>
        <p:spPr>
          <a:xfrm>
            <a:off x="6094469" y="1199514"/>
            <a:ext cx="14333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/>
              </a:rPr>
              <a:t>version2</a:t>
            </a:r>
            <a:endParaRPr lang="ko-KR" altLang="en-US" sz="18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607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0AEAA"/>
        </a:solidFill>
        <a:ln>
          <a:noFill/>
        </a:ln>
      </a:spPr>
      <a:bodyPr rtlCol="0" anchor="ctr"/>
      <a:lstStyle>
        <a:defPPr algn="ctr">
          <a:defRPr sz="2000" dirty="0" smtClean="0">
            <a:solidFill>
              <a:schemeClr val="bg1"/>
            </a:solidFill>
            <a:latin typeface="나눔스퀘어 Bold" panose="020B0600000101010101" pitchFamily="50" charset="-127"/>
            <a:ea typeface="나눔스퀘어 Bold" panose="020B0600000101010101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spcFirstLastPara="1" wrap="square" lIns="112523" tIns="56246" rIns="112523" bIns="56246" anchor="ctr" anchorCtr="0">
        <a:noAutofit/>
      </a:bodyPr>
      <a:lstStyle>
        <a:defPPr algn="l">
          <a:defRPr sz="900" b="1" dirty="0">
            <a:solidFill>
              <a:srgbClr val="67BDC6"/>
            </a:solidFill>
            <a:latin typeface="맑은 고딕" panose="020B0503020000020004" pitchFamily="50" charset="-127"/>
            <a:ea typeface="맑은 고딕" panose="020B0503020000020004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8fcf1b-9571-4d20-a8ff-81bee2907a75" xsi:nil="true"/>
    <lcf76f155ced4ddcb4097134ff3c332f xmlns="e4e13380-6049-4f59-9391-9958b2774ca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EFD2EC9AE4E1C4E97A968ACD5F6A537" ma:contentTypeVersion="12" ma:contentTypeDescription="새 문서를 만듭니다." ma:contentTypeScope="" ma:versionID="df186488202f13ed527723022e965c8a">
  <xsd:schema xmlns:xsd="http://www.w3.org/2001/XMLSchema" xmlns:xs="http://www.w3.org/2001/XMLSchema" xmlns:p="http://schemas.microsoft.com/office/2006/metadata/properties" xmlns:ns2="e4e13380-6049-4f59-9391-9958b2774ca2" xmlns:ns3="cb8fcf1b-9571-4d20-a8ff-81bee2907a75" targetNamespace="http://schemas.microsoft.com/office/2006/metadata/properties" ma:root="true" ma:fieldsID="8c4913c47d4635aa34f8e8f17db955c6" ns2:_="" ns3:_="">
    <xsd:import namespace="e4e13380-6049-4f59-9391-9958b2774ca2"/>
    <xsd:import namespace="cb8fcf1b-9571-4d20-a8ff-81bee2907a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13380-6049-4f59-9391-9958b2774c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8fcf1b-9571-4d20-a8ff-81bee2907a75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e4755f7e-2eee-41cd-9fe6-bf774321496a}" ma:internalName="TaxCatchAll" ma:showField="CatchAllData" ma:web="cb8fcf1b-9571-4d20-a8ff-81bee2907a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FA3EB7-585F-421B-AC3B-C1D727679BB4}">
  <ds:schemaRefs>
    <ds:schemaRef ds:uri="a25708a8-5738-4c69-ab3a-fadbe80ea5bf"/>
    <ds:schemaRef ds:uri="cb8fcf1b-9571-4d20-a8ff-81bee2907a75"/>
    <ds:schemaRef ds:uri="cc9465b0-4172-4494-8cc0-30e8ae8040c2"/>
    <ds:schemaRef ds:uri="e4e13380-6049-4f59-9391-9958b2774c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5945B61-088E-40FB-86F5-45D6FE47EC3C}">
  <ds:schemaRefs>
    <ds:schemaRef ds:uri="cb8fcf1b-9571-4d20-a8ff-81bee2907a75"/>
    <ds:schemaRef ds:uri="e4e13380-6049-4f59-9391-9958b2774c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7EF4BEE-B908-482F-A9DC-804AC3AB2B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30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테마</vt:lpstr>
      <vt:lpstr>미니프로젝트 최종 수행 보고서 KT걷다가서재</vt:lpstr>
      <vt:lpstr>PowerPoint Presentation</vt:lpstr>
      <vt:lpstr>요구사항 정의</vt:lpstr>
      <vt:lpstr>기능적 요구사항</vt:lpstr>
      <vt:lpstr>비기능적 요구사항</vt:lpstr>
      <vt:lpstr>클라우드 아키텍처 구성도</vt:lpstr>
      <vt:lpstr>클라우드 아키텍처</vt:lpstr>
      <vt:lpstr>분석/설계</vt:lpstr>
      <vt:lpstr>이벤트스토밍 (버전업)</vt:lpstr>
      <vt:lpstr>이벤트스토밍 (최종)</vt:lpstr>
      <vt:lpstr>헥사고날 다이어그램</vt:lpstr>
      <vt:lpstr>구현</vt:lpstr>
      <vt:lpstr>마이크로서비스 Hierarchy</vt:lpstr>
      <vt:lpstr>AI 수행 증빙</vt:lpstr>
      <vt:lpstr>AI 수행 증빙</vt:lpstr>
      <vt:lpstr>카프카 로그 증빙</vt:lpstr>
      <vt:lpstr>카프카 로그 증빙</vt:lpstr>
      <vt:lpstr>카프카 로그 증빙</vt:lpstr>
      <vt:lpstr>카프카 로그 증빙</vt:lpstr>
      <vt:lpstr>배포/ 운영</vt:lpstr>
      <vt:lpstr>Kubernetes 배포 및 서비스 메시 적용</vt:lpstr>
      <vt:lpstr>Kubernetes 배포 및 서비스 메시 적용</vt:lpstr>
      <vt:lpstr>Kubernetes 배포 및 서비스 메시 적용</vt:lpstr>
      <vt:lpstr>Kubernetes 배포 및 서비스 메시 적용</vt:lpstr>
      <vt:lpstr>통합 모니터링</vt:lpstr>
      <vt:lpstr>통합 모니터링</vt:lpstr>
      <vt:lpstr>통합 모니터링</vt:lpstr>
      <vt:lpstr>로그 통합 조회 </vt:lpstr>
      <vt:lpstr>파이프라인 구현 증빙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석지혜(AIVLE교육팀)</dc:creator>
  <cp:revision>1</cp:revision>
  <dcterms:created xsi:type="dcterms:W3CDTF">2025-02-05T05:12:41Z</dcterms:created>
  <dcterms:modified xsi:type="dcterms:W3CDTF">2025-07-04T06:30:50Z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0x010100EEFD2EC9AE4E1C4E97A968ACD5F6A537</vt:lpwstr>
  </property>
  <property fmtid="{D5CDD505-2E9C-101B-9397-08002B2CF9AE}" pid="3" name="MediaServiceImageTags">
    <vt:lpwstr/>
  </property>
</Properties>
</file>